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95" r:id="rId6"/>
  </p:sldMasterIdLst>
  <p:notesMasterIdLst>
    <p:notesMasterId r:id="rId10"/>
  </p:notesMasterIdLst>
  <p:sldIdLst>
    <p:sldId id="260" r:id="rId7"/>
    <p:sldId id="261" r:id="rId8"/>
    <p:sldId id="4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9D55-B206-4E06-A8AA-60A270CEACC7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FB79-D37C-4AB6-ACAD-3202B3C8A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2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972B-5DBD-4F33-BD0E-D1B543A9F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6F50A-4540-4B53-9387-4451403A9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45D6B-DB4C-4DA6-9857-81A8EB17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D82F0-0DEE-43A9-BC5D-85E6E72A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16ED-B385-46DA-A0D0-EC6B638D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6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D5CA-F06F-4BAF-8CD4-48FF50E4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7D1FB-F8BF-460D-8F29-0E9AA48C0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09DF-AC7B-4578-9B2B-CBEC0A0A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7530D-EDE3-4773-878D-3E0EC5E8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75E6-0769-46D3-8047-9F54B9FC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8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DCA7F-A84F-455D-93AB-CA0BCCDA1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56818-D017-4DEA-9604-185A5361C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B255-AC51-41CB-A7BF-4113ABEB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4ECE-25F7-4782-B041-03A6474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DAC6-BAB8-4517-AA22-ADE652F3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0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FAF2CA-0F8E-ED41-8ADD-2CA6EC444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" y="4711"/>
            <a:ext cx="12183623" cy="6853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25F894-9342-4941-B02B-FDA29A836FF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68300"/>
            <a:ext cx="1212527" cy="12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2271-0B10-7A45-A712-009232AF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09B0-D396-F542-8D51-12327D7303DC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DFC97D-1E41-BB4B-ACED-4AA99DD6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Footer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D53E4-6B35-244E-ABF2-8149F142E78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AF79-BE16-4EB7-A783-8C2AEB660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BE81B-281F-074E-9EF4-7B0BAC79DDD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0702A-4EE2-4085-99C7-DBE0615832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FAF2CA-0F8E-ED41-8ADD-2CA6EC444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" y="4711"/>
            <a:ext cx="12183623" cy="6853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25F894-9342-4941-B02B-FDA29A836FF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68300"/>
            <a:ext cx="1212527" cy="12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2271-0B10-7A45-A712-009232AF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09B0-D396-F542-8D51-12327D7303DC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DFC97D-1E41-BB4B-ACED-4AA99DD6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35196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4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A4614E-4994-E742-807F-3DDF9F987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D670A-EF7D-DB4B-AACF-68963AB28A8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E0488-70E0-8645-847F-5D44C887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D157-74F5-664A-9125-CF9ACB4DA208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920CBC-2D16-4C46-835D-5878E0B1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38031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D19C90-C164-194A-AA43-E7A53E73A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C8E55-A669-104B-AF95-0993A51DF75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9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8FA022-4157-0948-8E3F-E52E54FC3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18DDF-7C94-E54B-AF9E-ECD77AE44CE0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2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3C2AB6-0866-F046-B3DF-6D906184C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137CE-7381-D149-8A9B-CF61FD38FFD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7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EA60-B52B-407A-8BCF-9F89C664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E88A-FC75-4E70-ABF0-4E2336E0F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1C0D9-4EF9-4CAF-90A6-C6EB3F01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88E3E-33D0-45CA-BDBB-2D399E82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B439C-96CD-48DC-93D6-2A8915D7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68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D53E4-6B35-244E-ABF2-8149F142E78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1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D53E4-6B35-244E-ABF2-8149F142E78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79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0835" y="0"/>
            <a:ext cx="6111165" cy="68750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25893-4297-E543-8088-61639031947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9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BE81B-281F-074E-9EF4-7B0BAC79DDD2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0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BE81B-281F-074E-9EF4-7B0BAC79DDD2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9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3BFD4-9D34-8C40-9C6B-7A532161752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3BFD4-9D34-8C40-9C6B-7A532161752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3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3BFD4-9D34-8C40-9C6B-7A532161752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5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nel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3C2AB6-0866-F046-B3DF-6D906184C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137CE-7381-D149-8A9B-CF61FD38FFD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38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nel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3C2AB6-0866-F046-B3DF-6D906184C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137CE-7381-D149-8A9B-CF61FD38FFD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1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3435-D60D-46BE-B11D-5BD6389D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D9483-26B4-40D5-B25E-1CF71CD7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819DE-40D8-4BB0-B0DB-7F021D2F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AAEB9-C789-4019-B801-D4C091F7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612BD-6BBE-4A52-92EA-C6B22A9A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88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F79D2-7582-CD46-A72A-F12597B7CBF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4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20214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85E035-F14E-1D4C-BD3B-1251F62E2D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D2CF8-C36E-244D-BC17-9EECE6BDA7AB}" type="datetime1">
              <a:rPr lang="en-GB" smtClean="0"/>
              <a:pPr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Footer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F79D2-7582-CD46-A72A-F12597B7CBF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7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D53E4-6B35-244E-ABF2-8149F142E784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51AF79-BE16-4EB7-A783-8C2AEB6609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BE81B-281F-074E-9EF4-7B0BAC79DDD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0702A-4EE2-4085-99C7-DBE0615832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FAF2CA-0F8E-ED41-8ADD-2CA6EC444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" y="4711"/>
            <a:ext cx="12183623" cy="6853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25F894-9342-4941-B02B-FDA29A836FF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68300"/>
            <a:ext cx="1212527" cy="121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52271-0B10-7A45-A712-009232AF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09B0-D396-F542-8D51-12327D7303DC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DFC97D-1E41-BB4B-ACED-4AA99DD6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32834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34">
          <p15:clr>
            <a:srgbClr val="FBAE40"/>
          </p15:clr>
        </p15:guide>
        <p15:guide id="4" pos="74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A4614E-4994-E742-807F-3DDF9F987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D670A-EF7D-DB4B-AACF-68963AB28A8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E0488-70E0-8645-847F-5D44C887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D157-74F5-664A-9125-CF9ACB4DA208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920CBC-2D16-4C46-835D-5878E0B1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13402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D19C90-C164-194A-AA43-E7A53E73A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C8E55-A669-104B-AF95-0993A51DF75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9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8FA022-4157-0948-8E3F-E52E54FC3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18DDF-7C94-E54B-AF9E-ECD77AE44CE0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9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el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3C2AB6-0866-F046-B3DF-6D906184C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137CE-7381-D149-8A9B-CF61FD38FFD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CC66-99B1-4EFD-8C42-11205A72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3842-60F9-49A3-BAF8-3381BFC62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ED621-E831-428E-B1BE-4F0F0E8EC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0F4D5-9C0D-42A9-BF6B-9C503B40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BB922-77BC-4D5F-AE4A-EF4882EC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3DF21-90F3-4215-A205-76F6BAD2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16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D53E4-6B35-244E-ABF2-8149F142E78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D53E4-6B35-244E-ABF2-8149F142E78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9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0835" y="0"/>
            <a:ext cx="6111165" cy="68750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25893-4297-E543-8088-61639031947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BE81B-281F-074E-9EF4-7B0BAC79DDD2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6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BE81B-281F-074E-9EF4-7B0BAC79DDD2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0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3BFD4-9D34-8C40-9C6B-7A532161752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0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3BFD4-9D34-8C40-9C6B-7A532161752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4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737BD-DD7E-4E4D-BE3D-D57E1FA21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C3BFD4-9D34-8C40-9C6B-7A532161752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nel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3C2AB6-0866-F046-B3DF-6D906184C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137CE-7381-D149-8A9B-CF61FD38FFD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9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nel Slide 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73C2AB6-0866-F046-B3DF-6D906184CB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137CE-7381-D149-8A9B-CF61FD38FFD3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3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B3EC-C7F8-4158-8991-B6A1D3C8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3E43F-2EE8-4E43-93D0-9682711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4E9D1-CE0D-4B10-BEF5-3C46B0029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4C9CB-D251-4D60-8C6F-45C63F62D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1F393-047F-46CF-B8A3-74B2A3DB2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E8DEB-C081-4432-AFE8-1A8CCA5B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8FE8C-7E62-45B5-BB6F-1FBF95F4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1D36D-3458-41D7-B859-CB0E92EA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9894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F79D2-7582-CD46-A72A-F12597B7CBF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2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i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2CF8-C36E-244D-BC17-9EECE6BDA7AB}" type="datetime1">
              <a:rPr lang="en-GB" smtClean="0"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1489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85E035-F14E-1D4C-BD3B-1251F62E2D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F65B6-163C-D149-9913-CF485AB9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D2CF8-C36E-244D-BC17-9EECE6BDA7AB}" type="datetime1">
              <a:rPr lang="en-GB" smtClean="0"/>
              <a:pPr/>
              <a:t>23/06/2021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5D08D-B76B-844D-ACDA-7E8882D7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Footer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F79D2-7582-CD46-A72A-F12597B7CBF1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42407" y="306307"/>
            <a:ext cx="840568" cy="84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7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ADDE-54FA-401F-8E61-29A8B905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79037-B52C-4215-94F3-2121C309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C4BF3-C9EA-4D53-B922-526E99BD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9A908-3354-42EC-9932-99895588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9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D4D6C-F1D4-4759-AAD9-83F91135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AB3C5-B7A1-49EC-9302-F2EA3690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FA227-2D40-4A5A-80C5-D9C80471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8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8C1B-81E8-4CEB-9208-AA52B4DF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7FBCF-D486-4236-8BDD-108C1BF9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FBE4C-41BF-4FD3-8B86-F4A15FAD1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5D824-4F21-4A39-A7E1-6DF4B9ED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6F34F-411D-4A7D-AF82-1F2B4787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9A1F5-AE8B-4C33-9165-3C303F84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7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C7F1-89D6-4F59-9723-C66C4E6E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78C2B-E0CD-4A1C-B5CE-9123D443A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CD2A4-EC77-41CF-9979-E04C78A95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7F953-DD44-443B-A95F-A6A48B4C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65D93-8AD4-4277-A5ED-1B162784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628A5-ED4A-4AC1-9B04-B1E7FA16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04513-8761-419F-8AC5-CCBF462B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FD8DA-13A3-4147-A4D0-007AA1A2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CDA05-1E7B-4179-A3CA-99C1E4530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671F5-5759-4380-9D4A-04580F964B94}" type="datetimeFigureOut">
              <a:rPr lang="en-GB" smtClean="0"/>
              <a:t>23/06/2021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2B6CE-682B-4476-BCF2-1B9730690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D0C9C-2757-4A42-B737-70FBC89F6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6B72E-96C4-40C9-B876-6F0161D4A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953774-6E21-6D4C-B320-5D3A306D7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242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9E2BD7-5FC9-3D46-80B6-933A5FC76A55}" type="datetime1">
              <a:rPr lang="en-GB" smtClean="0"/>
              <a:pPr/>
              <a:t>23/06/2021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15CBF7-F610-0D4A-BB85-8B02207A0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5725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242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10154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953774-6E21-6D4C-B320-5D3A306D7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242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9E2BD7-5FC9-3D46-80B6-933A5FC76A55}" type="datetime1">
              <a:rPr lang="en-GB" smtClean="0"/>
              <a:pPr/>
              <a:t>23/06/2021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15CBF7-F610-0D4A-BB85-8B02207A0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5725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rgbClr val="242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Footer Here</a:t>
            </a:r>
          </a:p>
        </p:txBody>
      </p:sp>
    </p:spTree>
    <p:extLst>
      <p:ext uri="{BB962C8B-B14F-4D97-AF65-F5344CB8AC3E}">
        <p14:creationId xmlns:p14="http://schemas.microsoft.com/office/powerpoint/2010/main" val="33777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F08B9C22-A497-8248-A1AC-A9333941A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84" y="1371998"/>
            <a:ext cx="4659739" cy="38831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1A466-C517-4E14-9804-003D814A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83" y="2251297"/>
            <a:ext cx="6975646" cy="3458095"/>
          </a:xfrm>
        </p:spPr>
        <p:txBody>
          <a:bodyPr>
            <a:normAutofit/>
          </a:bodyPr>
          <a:lstStyle/>
          <a:p>
            <a:r>
              <a:rPr lang="en-GB" dirty="0"/>
              <a:t>We support organisations to increase understanding and awareness around diabetes at work.</a:t>
            </a:r>
          </a:p>
          <a:p>
            <a:endParaRPr lang="en-GB" dirty="0"/>
          </a:p>
          <a:p>
            <a:r>
              <a:rPr lang="en-GB" dirty="0"/>
              <a:t>Increasing understanding about the risks on health and safety could save lives, increase productivity,  decrease absenteeism and support people in sharing.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6DE45EFB-BE8B-46CA-97FC-04AF2BAF5C75" descr="image002">
            <a:extLst>
              <a:ext uri="{FF2B5EF4-FFF2-40B4-BE49-F238E27FC236}">
                <a16:creationId xmlns:a16="http://schemas.microsoft.com/office/drawing/2014/main" id="{C78EF97B-29C5-4E62-A367-73BE5B3C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70" y="450753"/>
            <a:ext cx="4133048" cy="115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BB9D21-B696-4960-B0EE-BCAA99C2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70114" y="6498496"/>
            <a:ext cx="4274388" cy="373859"/>
          </a:xfrm>
        </p:spPr>
        <p:txBody>
          <a:bodyPr/>
          <a:lstStyle/>
          <a:p>
            <a:r>
              <a:rPr lang="en-GB" sz="1000" dirty="0"/>
              <a:t>Copyright © 2021 All Rights Reserved by Diabetes Safety Org Ltd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E4854-61CB-9343-8B49-FFF2E6AF9E80}"/>
              </a:ext>
            </a:extLst>
          </p:cNvPr>
          <p:cNvSpPr/>
          <p:nvPr/>
        </p:nvSpPr>
        <p:spPr>
          <a:xfrm>
            <a:off x="0" y="6114374"/>
            <a:ext cx="12192000" cy="757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26CE3E-F531-3F4C-A862-8AFB61D805B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0692957" y="5465963"/>
            <a:ext cx="135051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114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B879AC6-8D85-A44E-931F-538FF92A26FA}"/>
              </a:ext>
            </a:extLst>
          </p:cNvPr>
          <p:cNvSpPr txBox="1"/>
          <p:nvPr/>
        </p:nvSpPr>
        <p:spPr>
          <a:xfrm>
            <a:off x="179540" y="1814988"/>
            <a:ext cx="6059870" cy="2846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Partnered with Being Well Together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6DE45EFB-BE8B-46CA-97FC-04AF2BAF5C75" descr="image002">
            <a:extLst>
              <a:ext uri="{FF2B5EF4-FFF2-40B4-BE49-F238E27FC236}">
                <a16:creationId xmlns:a16="http://schemas.microsoft.com/office/drawing/2014/main" id="{CD02067F-EF8A-CA43-AA27-0E9CE62B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0" y="4661921"/>
            <a:ext cx="2859954" cy="79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2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6644D6-CF27-4CBC-85A2-B1B81F9F18A3}"/>
              </a:ext>
            </a:extLst>
          </p:cNvPr>
          <p:cNvSpPr txBox="1">
            <a:spLocks/>
          </p:cNvSpPr>
          <p:nvPr/>
        </p:nvSpPr>
        <p:spPr>
          <a:xfrm>
            <a:off x="1676400" y="4423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Being Well Together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3E023-400D-4C03-96B7-B868E4DADE30}"/>
              </a:ext>
            </a:extLst>
          </p:cNvPr>
          <p:cNvSpPr txBox="1">
            <a:spLocks/>
          </p:cNvSpPr>
          <p:nvPr/>
        </p:nvSpPr>
        <p:spPr>
          <a:xfrm>
            <a:off x="400318" y="1456532"/>
            <a:ext cx="10515600" cy="17521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dirty="0">
                <a:solidFill>
                  <a:srgbClr val="002060"/>
                </a:solidFill>
              </a:rPr>
              <a:t>A programme developed by experts operating across all 5 domains of wellbeing, which provides organisations with a framework through which they are guided on how to implement informed, impactful, and sustainable wellbeing strategies.</a:t>
            </a:r>
          </a:p>
          <a:p>
            <a:pPr marL="0" lvl="0" indent="0">
              <a:buNone/>
            </a:pPr>
            <a:endParaRPr lang="en-GB" dirty="0"/>
          </a:p>
        </p:txBody>
      </p:sp>
      <p:pic>
        <p:nvPicPr>
          <p:cNvPr id="4" name="6DE45EFB-BE8B-46CA-97FC-04AF2BAF5C75" descr="image002">
            <a:extLst>
              <a:ext uri="{FF2B5EF4-FFF2-40B4-BE49-F238E27FC236}">
                <a16:creationId xmlns:a16="http://schemas.microsoft.com/office/drawing/2014/main" id="{C96B2B91-208F-5E4E-9899-90A8504F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8" y="6197407"/>
            <a:ext cx="1988287" cy="55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104C23-AC76-ED44-8763-B9244F11095B}"/>
              </a:ext>
            </a:extLst>
          </p:cNvPr>
          <p:cNvSpPr txBox="1"/>
          <p:nvPr/>
        </p:nvSpPr>
        <p:spPr>
          <a:xfrm>
            <a:off x="400318" y="3429000"/>
            <a:ext cx="61181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The Being Well Together programme offers organisations the tools to ensure positive wellbeing related conversations are taking place and empowering staff to make positive wellbeing related choices.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2"/>
    </mc:Choice>
    <mc:Fallback xmlns="">
      <p:transition advTm="242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ue 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B4326895AE4595D6D3D80D1A1387" ma:contentTypeVersion="12" ma:contentTypeDescription="Create a new document." ma:contentTypeScope="" ma:versionID="81d746f22ac3b0505d04563077c62e31">
  <xsd:schema xmlns:xsd="http://www.w3.org/2001/XMLSchema" xmlns:xs="http://www.w3.org/2001/XMLSchema" xmlns:p="http://schemas.microsoft.com/office/2006/metadata/properties" xmlns:ns3="995da874-27ef-4352-96fb-fb3e1de1dc8d" xmlns:ns4="d3f21797-4792-4aba-9f3d-a54b025c5b37" targetNamespace="http://schemas.microsoft.com/office/2006/metadata/properties" ma:root="true" ma:fieldsID="be17a55fff7e89931f025fc821df6eca" ns3:_="" ns4:_="">
    <xsd:import namespace="995da874-27ef-4352-96fb-fb3e1de1dc8d"/>
    <xsd:import namespace="d3f21797-4792-4aba-9f3d-a54b025c5b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da874-27ef-4352-96fb-fb3e1de1dc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21797-4792-4aba-9f3d-a54b025c5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0C9198-9C49-41CD-8D0A-8513A86D5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5da874-27ef-4352-96fb-fb3e1de1dc8d"/>
    <ds:schemaRef ds:uri="d3f21797-4792-4aba-9f3d-a54b025c5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16D91A-4606-4F77-BE9B-93B5C1920C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43E568-72B1-4913-831F-1BA43761AAFD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d3f21797-4792-4aba-9f3d-a54b025c5b37"/>
    <ds:schemaRef ds:uri="http://schemas.openxmlformats.org/package/2006/metadata/core-properties"/>
    <ds:schemaRef ds:uri="995da874-27ef-4352-96fb-fb3e1de1dc8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39588</TotalTime>
  <Words>121</Words>
  <Application>Microsoft Macintosh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Blue Master Slide</vt:lpstr>
      <vt:lpstr>1_Blue Master Slide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Campbell</dc:creator>
  <cp:lastModifiedBy>Mark Triggs</cp:lastModifiedBy>
  <cp:revision>19</cp:revision>
  <dcterms:created xsi:type="dcterms:W3CDTF">2021-02-03T09:34:47Z</dcterms:created>
  <dcterms:modified xsi:type="dcterms:W3CDTF">2021-06-23T10:34:29Z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0x010100FE8CB4326895AE4595D6D3D80D1A1387</vt:lpwstr>
  </property>
</Properties>
</file>