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95" r:id="rId6"/>
    <p:sldMasterId id="2147483726" r:id="rId7"/>
    <p:sldMasterId id="2147483738" r:id="rId8"/>
  </p:sldMasterIdLst>
  <p:notesMasterIdLst>
    <p:notesMasterId r:id="rId19"/>
  </p:notesMasterIdLst>
  <p:sldIdLst>
    <p:sldId id="272" r:id="rId9"/>
    <p:sldId id="262" r:id="rId10"/>
    <p:sldId id="352" r:id="rId11"/>
    <p:sldId id="265" r:id="rId12"/>
    <p:sldId id="645" r:id="rId13"/>
    <p:sldId id="643" r:id="rId14"/>
    <p:sldId id="644" r:id="rId15"/>
    <p:sldId id="356" r:id="rId16"/>
    <p:sldId id="646" r:id="rId17"/>
    <p:sldId id="3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Raymond" initials="LR" lastIdx="1" clrIdx="0">
    <p:extLst>
      <p:ext uri="{19B8F6BF-5375-455C-9EA6-DF929625EA0E}">
        <p15:presenceInfo xmlns:p15="http://schemas.microsoft.com/office/powerpoint/2012/main" userId="Lorna Raymond" providerId="None"/>
      </p:ext>
    </p:extLst>
  </p:cmAuthor>
  <p:cmAuthor id="2" name="Lorna Raymond" initials="LR [2]" lastIdx="1" clrIdx="1">
    <p:extLst>
      <p:ext uri="{19B8F6BF-5375-455C-9EA6-DF929625EA0E}">
        <p15:presenceInfo xmlns:p15="http://schemas.microsoft.com/office/powerpoint/2012/main" userId="S::Lorna.Raymond@mottmac.com::6984d02f-9208-4471-af2d-29a5f0f17f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D3546-148B-44D9-ABCD-B1691C4F762D}" v="18" dt="2021-06-23T06:49:40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Hague" userId="19e1f44f-d4c5-409f-830b-bf2594b7be59" providerId="ADAL" clId="{C04D3546-148B-44D9-ABCD-B1691C4F762D}"/>
    <pc:docChg chg="undo custSel addSld delSld modSld sldOrd">
      <pc:chgData name="Laura Hague" userId="19e1f44f-d4c5-409f-830b-bf2594b7be59" providerId="ADAL" clId="{C04D3546-148B-44D9-ABCD-B1691C4F762D}" dt="2021-06-23T08:28:33.171" v="266" actId="1076"/>
      <pc:docMkLst>
        <pc:docMk/>
      </pc:docMkLst>
      <pc:sldChg chg="del">
        <pc:chgData name="Laura Hague" userId="19e1f44f-d4c5-409f-830b-bf2594b7be59" providerId="ADAL" clId="{C04D3546-148B-44D9-ABCD-B1691C4F762D}" dt="2021-06-21T15:56:15.185" v="124" actId="47"/>
        <pc:sldMkLst>
          <pc:docMk/>
          <pc:sldMk cId="3274436316" sldId="256"/>
        </pc:sldMkLst>
      </pc:sldChg>
      <pc:sldChg chg="modSp mod">
        <pc:chgData name="Laura Hague" userId="19e1f44f-d4c5-409f-830b-bf2594b7be59" providerId="ADAL" clId="{C04D3546-148B-44D9-ABCD-B1691C4F762D}" dt="2021-06-23T08:28:33.171" v="266" actId="1076"/>
        <pc:sldMkLst>
          <pc:docMk/>
          <pc:sldMk cId="3962239843" sldId="262"/>
        </pc:sldMkLst>
        <pc:spChg chg="mod">
          <ac:chgData name="Laura Hague" userId="19e1f44f-d4c5-409f-830b-bf2594b7be59" providerId="ADAL" clId="{C04D3546-148B-44D9-ABCD-B1691C4F762D}" dt="2021-06-23T06:49:49.585" v="232" actId="20577"/>
          <ac:spMkLst>
            <pc:docMk/>
            <pc:sldMk cId="3962239843" sldId="262"/>
            <ac:spMk id="5" creationId="{FAA518FF-5217-41B3-91F4-4A130AF6AC89}"/>
          </ac:spMkLst>
        </pc:spChg>
        <pc:picChg chg="mod">
          <ac:chgData name="Laura Hague" userId="19e1f44f-d4c5-409f-830b-bf2594b7be59" providerId="ADAL" clId="{C04D3546-148B-44D9-ABCD-B1691C4F762D}" dt="2021-06-23T08:28:33.171" v="266" actId="1076"/>
          <ac:picMkLst>
            <pc:docMk/>
            <pc:sldMk cId="3962239843" sldId="262"/>
            <ac:picMk id="8" creationId="{2C35821A-075F-4D7D-8851-B41F147F5D42}"/>
          </ac:picMkLst>
        </pc:picChg>
      </pc:sldChg>
      <pc:sldChg chg="del">
        <pc:chgData name="Laura Hague" userId="19e1f44f-d4c5-409f-830b-bf2594b7be59" providerId="ADAL" clId="{C04D3546-148B-44D9-ABCD-B1691C4F762D}" dt="2021-06-23T06:49:58.758" v="233" actId="47"/>
        <pc:sldMkLst>
          <pc:docMk/>
          <pc:sldMk cId="2315119852" sldId="263"/>
        </pc:sldMkLst>
      </pc:sldChg>
      <pc:sldChg chg="modSp del mod">
        <pc:chgData name="Laura Hague" userId="19e1f44f-d4c5-409f-830b-bf2594b7be59" providerId="ADAL" clId="{C04D3546-148B-44D9-ABCD-B1691C4F762D}" dt="2021-06-23T08:27:58.023" v="264" actId="47"/>
        <pc:sldMkLst>
          <pc:docMk/>
          <pc:sldMk cId="3088409424" sldId="264"/>
        </pc:sldMkLst>
        <pc:spChg chg="mod">
          <ac:chgData name="Laura Hague" userId="19e1f44f-d4c5-409f-830b-bf2594b7be59" providerId="ADAL" clId="{C04D3546-148B-44D9-ABCD-B1691C4F762D}" dt="2021-06-23T06:50:33.559" v="241" actId="114"/>
          <ac:spMkLst>
            <pc:docMk/>
            <pc:sldMk cId="3088409424" sldId="264"/>
            <ac:spMk id="3" creationId="{683CC65B-10A8-47A2-BE8D-E5AE5220CFB5}"/>
          </ac:spMkLst>
        </pc:spChg>
      </pc:sldChg>
      <pc:sldChg chg="addSp delSp modSp mod">
        <pc:chgData name="Laura Hague" userId="19e1f44f-d4c5-409f-830b-bf2594b7be59" providerId="ADAL" clId="{C04D3546-148B-44D9-ABCD-B1691C4F762D}" dt="2021-06-23T06:51:31.994" v="262" actId="14100"/>
        <pc:sldMkLst>
          <pc:docMk/>
          <pc:sldMk cId="3040132296" sldId="265"/>
        </pc:sldMkLst>
        <pc:spChg chg="add mod">
          <ac:chgData name="Laura Hague" userId="19e1f44f-d4c5-409f-830b-bf2594b7be59" providerId="ADAL" clId="{C04D3546-148B-44D9-ABCD-B1691C4F762D}" dt="2021-06-23T06:51:12.650" v="254" actId="688"/>
          <ac:spMkLst>
            <pc:docMk/>
            <pc:sldMk cId="3040132296" sldId="265"/>
            <ac:spMk id="4" creationId="{A790F3D4-3D0C-4B11-85E3-265F8B93CFAD}"/>
          </ac:spMkLst>
        </pc:spChg>
        <pc:spChg chg="mod">
          <ac:chgData name="Laura Hague" userId="19e1f44f-d4c5-409f-830b-bf2594b7be59" providerId="ADAL" clId="{C04D3546-148B-44D9-ABCD-B1691C4F762D}" dt="2021-06-23T06:50:50.856" v="250" actId="20577"/>
          <ac:spMkLst>
            <pc:docMk/>
            <pc:sldMk cId="3040132296" sldId="265"/>
            <ac:spMk id="5" creationId="{6F01CBE8-722F-488E-9194-54A8DE78FDC2}"/>
          </ac:spMkLst>
        </pc:spChg>
        <pc:picChg chg="del">
          <ac:chgData name="Laura Hague" userId="19e1f44f-d4c5-409f-830b-bf2594b7be59" providerId="ADAL" clId="{C04D3546-148B-44D9-ABCD-B1691C4F762D}" dt="2021-06-23T06:50:44.896" v="242" actId="478"/>
          <ac:picMkLst>
            <pc:docMk/>
            <pc:sldMk cId="3040132296" sldId="265"/>
            <ac:picMk id="8" creationId="{89DD73F0-8DF8-47FF-930E-046C7694B5AA}"/>
          </ac:picMkLst>
        </pc:picChg>
        <pc:picChg chg="mod">
          <ac:chgData name="Laura Hague" userId="19e1f44f-d4c5-409f-830b-bf2594b7be59" providerId="ADAL" clId="{C04D3546-148B-44D9-ABCD-B1691C4F762D}" dt="2021-06-23T06:51:18.718" v="257" actId="1076"/>
          <ac:picMkLst>
            <pc:docMk/>
            <pc:sldMk cId="3040132296" sldId="265"/>
            <ac:picMk id="9" creationId="{CD3A1BAA-9554-486E-A337-09C18588DF80}"/>
          </ac:picMkLst>
        </pc:picChg>
        <pc:picChg chg="mod">
          <ac:chgData name="Laura Hague" userId="19e1f44f-d4c5-409f-830b-bf2594b7be59" providerId="ADAL" clId="{C04D3546-148B-44D9-ABCD-B1691C4F762D}" dt="2021-06-23T06:51:31.994" v="262" actId="14100"/>
          <ac:picMkLst>
            <pc:docMk/>
            <pc:sldMk cId="3040132296" sldId="265"/>
            <ac:picMk id="11" creationId="{2F73CC7F-8451-428E-AA6D-C733C0C6C362}"/>
          </ac:picMkLst>
        </pc:picChg>
      </pc:sldChg>
      <pc:sldChg chg="modNotesTx">
        <pc:chgData name="Laura Hague" userId="19e1f44f-d4c5-409f-830b-bf2594b7be59" providerId="ADAL" clId="{C04D3546-148B-44D9-ABCD-B1691C4F762D}" dt="2021-06-21T16:00:44.828" v="167" actId="20577"/>
        <pc:sldMkLst>
          <pc:docMk/>
          <pc:sldMk cId="3642140889" sldId="272"/>
        </pc:sldMkLst>
      </pc:sldChg>
      <pc:sldChg chg="add del setBg">
        <pc:chgData name="Laura Hague" userId="19e1f44f-d4c5-409f-830b-bf2594b7be59" providerId="ADAL" clId="{C04D3546-148B-44D9-ABCD-B1691C4F762D}" dt="2021-06-21T16:05:05.174" v="191"/>
        <pc:sldMkLst>
          <pc:docMk/>
          <pc:sldMk cId="2626520216" sldId="274"/>
        </pc:sldMkLst>
      </pc:sldChg>
      <pc:sldChg chg="del">
        <pc:chgData name="Laura Hague" userId="19e1f44f-d4c5-409f-830b-bf2594b7be59" providerId="ADAL" clId="{C04D3546-148B-44D9-ABCD-B1691C4F762D}" dt="2021-06-21T15:54:00.640" v="4" actId="47"/>
        <pc:sldMkLst>
          <pc:docMk/>
          <pc:sldMk cId="3418626931" sldId="283"/>
        </pc:sldMkLst>
      </pc:sldChg>
      <pc:sldChg chg="del">
        <pc:chgData name="Laura Hague" userId="19e1f44f-d4c5-409f-830b-bf2594b7be59" providerId="ADAL" clId="{C04D3546-148B-44D9-ABCD-B1691C4F762D}" dt="2021-06-21T15:52:55.969" v="0" actId="47"/>
        <pc:sldMkLst>
          <pc:docMk/>
          <pc:sldMk cId="3718220955" sldId="313"/>
        </pc:sldMkLst>
      </pc:sldChg>
      <pc:sldChg chg="del">
        <pc:chgData name="Laura Hague" userId="19e1f44f-d4c5-409f-830b-bf2594b7be59" providerId="ADAL" clId="{C04D3546-148B-44D9-ABCD-B1691C4F762D}" dt="2021-06-21T15:53:25.327" v="2" actId="47"/>
        <pc:sldMkLst>
          <pc:docMk/>
          <pc:sldMk cId="1339067008" sldId="348"/>
        </pc:sldMkLst>
      </pc:sldChg>
      <pc:sldChg chg="ord">
        <pc:chgData name="Laura Hague" userId="19e1f44f-d4c5-409f-830b-bf2594b7be59" providerId="ADAL" clId="{C04D3546-148B-44D9-ABCD-B1691C4F762D}" dt="2021-06-23T06:50:11.528" v="238"/>
        <pc:sldMkLst>
          <pc:docMk/>
          <pc:sldMk cId="2534221560" sldId="352"/>
        </pc:sldMkLst>
      </pc:sldChg>
      <pc:sldChg chg="del ord">
        <pc:chgData name="Laura Hague" userId="19e1f44f-d4c5-409f-830b-bf2594b7be59" providerId="ADAL" clId="{C04D3546-148B-44D9-ABCD-B1691C4F762D}" dt="2021-06-23T06:50:07.704" v="236" actId="47"/>
        <pc:sldMkLst>
          <pc:docMk/>
          <pc:sldMk cId="2273357808" sldId="353"/>
        </pc:sldMkLst>
      </pc:sldChg>
      <pc:sldChg chg="del ord">
        <pc:chgData name="Laura Hague" userId="19e1f44f-d4c5-409f-830b-bf2594b7be59" providerId="ADAL" clId="{C04D3546-148B-44D9-ABCD-B1691C4F762D}" dt="2021-06-23T08:27:45.779" v="263" actId="47"/>
        <pc:sldMkLst>
          <pc:docMk/>
          <pc:sldMk cId="3133494113" sldId="355"/>
        </pc:sldMkLst>
      </pc:sldChg>
      <pc:sldChg chg="addSp delSp modSp mod">
        <pc:chgData name="Laura Hague" userId="19e1f44f-d4c5-409f-830b-bf2594b7be59" providerId="ADAL" clId="{C04D3546-148B-44D9-ABCD-B1691C4F762D}" dt="2021-06-21T16:00:05.282" v="148"/>
        <pc:sldMkLst>
          <pc:docMk/>
          <pc:sldMk cId="3390190602" sldId="356"/>
        </pc:sldMkLst>
        <pc:spChg chg="del mod">
          <ac:chgData name="Laura Hague" userId="19e1f44f-d4c5-409f-830b-bf2594b7be59" providerId="ADAL" clId="{C04D3546-148B-44D9-ABCD-B1691C4F762D}" dt="2021-06-21T15:59:35.596" v="142"/>
          <ac:spMkLst>
            <pc:docMk/>
            <pc:sldMk cId="3390190602" sldId="356"/>
            <ac:spMk id="4" creationId="{521DDE16-7425-4ECD-B544-E7679DDF0A34}"/>
          </ac:spMkLst>
        </pc:spChg>
        <pc:spChg chg="del mod">
          <ac:chgData name="Laura Hague" userId="19e1f44f-d4c5-409f-830b-bf2594b7be59" providerId="ADAL" clId="{C04D3546-148B-44D9-ABCD-B1691C4F762D}" dt="2021-06-21T16:00:05.282" v="148"/>
          <ac:spMkLst>
            <pc:docMk/>
            <pc:sldMk cId="3390190602" sldId="356"/>
            <ac:spMk id="7" creationId="{CC7F3784-6D2D-4570-9996-4F09008D355E}"/>
          </ac:spMkLst>
        </pc:spChg>
        <pc:spChg chg="mod">
          <ac:chgData name="Laura Hague" userId="19e1f44f-d4c5-409f-830b-bf2594b7be59" providerId="ADAL" clId="{C04D3546-148B-44D9-ABCD-B1691C4F762D}" dt="2021-06-21T15:59:50.744" v="144" actId="6549"/>
          <ac:spMkLst>
            <pc:docMk/>
            <pc:sldMk cId="3390190602" sldId="356"/>
            <ac:spMk id="17" creationId="{67B0EAFE-CF8B-49EC-8835-1C35C4A11193}"/>
          </ac:spMkLst>
        </pc:spChg>
        <pc:picChg chg="add mod">
          <ac:chgData name="Laura Hague" userId="19e1f44f-d4c5-409f-830b-bf2594b7be59" providerId="ADAL" clId="{C04D3546-148B-44D9-ABCD-B1691C4F762D}" dt="2021-06-21T16:00:04.434" v="146" actId="1076"/>
          <ac:picMkLst>
            <pc:docMk/>
            <pc:sldMk cId="3390190602" sldId="356"/>
            <ac:picMk id="2" creationId="{370350BA-3CFD-4BEA-A86C-90DE35C8DCAF}"/>
          </ac:picMkLst>
        </pc:picChg>
        <pc:picChg chg="del">
          <ac:chgData name="Laura Hague" userId="19e1f44f-d4c5-409f-830b-bf2594b7be59" providerId="ADAL" clId="{C04D3546-148B-44D9-ABCD-B1691C4F762D}" dt="2021-06-21T15:59:20.542" v="136" actId="478"/>
          <ac:picMkLst>
            <pc:docMk/>
            <pc:sldMk cId="3390190602" sldId="356"/>
            <ac:picMk id="5" creationId="{4C5FA9E1-BD53-488F-AC31-5581773EB948}"/>
          </ac:picMkLst>
        </pc:picChg>
        <pc:picChg chg="del">
          <ac:chgData name="Laura Hague" userId="19e1f44f-d4c5-409f-830b-bf2594b7be59" providerId="ADAL" clId="{C04D3546-148B-44D9-ABCD-B1691C4F762D}" dt="2021-06-21T15:59:21.723" v="137" actId="478"/>
          <ac:picMkLst>
            <pc:docMk/>
            <pc:sldMk cId="3390190602" sldId="356"/>
            <ac:picMk id="8" creationId="{1AAB6CE9-A350-449A-88A4-D2EC5EC4F8F4}"/>
          </ac:picMkLst>
        </pc:picChg>
      </pc:sldChg>
      <pc:sldChg chg="del ord">
        <pc:chgData name="Laura Hague" userId="19e1f44f-d4c5-409f-830b-bf2594b7be59" providerId="ADAL" clId="{C04D3546-148B-44D9-ABCD-B1691C4F762D}" dt="2021-06-23T08:28:11.410" v="265" actId="47"/>
        <pc:sldMkLst>
          <pc:docMk/>
          <pc:sldMk cId="1497293925" sldId="642"/>
        </pc:sldMkLst>
      </pc:sldChg>
      <pc:sldChg chg="addSp modSp new mod">
        <pc:chgData name="Laura Hague" userId="19e1f44f-d4c5-409f-830b-bf2594b7be59" providerId="ADAL" clId="{C04D3546-148B-44D9-ABCD-B1691C4F762D}" dt="2021-06-21T15:57:31.779" v="134" actId="14100"/>
        <pc:sldMkLst>
          <pc:docMk/>
          <pc:sldMk cId="2764593296" sldId="643"/>
        </pc:sldMkLst>
        <pc:picChg chg="add mod">
          <ac:chgData name="Laura Hague" userId="19e1f44f-d4c5-409f-830b-bf2594b7be59" providerId="ADAL" clId="{C04D3546-148B-44D9-ABCD-B1691C4F762D}" dt="2021-06-21T15:57:31.779" v="134" actId="14100"/>
          <ac:picMkLst>
            <pc:docMk/>
            <pc:sldMk cId="2764593296" sldId="643"/>
            <ac:picMk id="2" creationId="{91C8976A-6904-4E95-8ACA-036ECB0425EA}"/>
          </ac:picMkLst>
        </pc:picChg>
      </pc:sldChg>
      <pc:sldChg chg="del">
        <pc:chgData name="Laura Hague" userId="19e1f44f-d4c5-409f-830b-bf2594b7be59" providerId="ADAL" clId="{C04D3546-148B-44D9-ABCD-B1691C4F762D}" dt="2021-06-21T15:53:22.823" v="1" actId="47"/>
        <pc:sldMkLst>
          <pc:docMk/>
          <pc:sldMk cId="2799921310" sldId="643"/>
        </pc:sldMkLst>
      </pc:sldChg>
      <pc:sldChg chg="del">
        <pc:chgData name="Laura Hague" userId="19e1f44f-d4c5-409f-830b-bf2594b7be59" providerId="ADAL" clId="{C04D3546-148B-44D9-ABCD-B1691C4F762D}" dt="2021-06-21T15:53:29.171" v="3" actId="47"/>
        <pc:sldMkLst>
          <pc:docMk/>
          <pc:sldMk cId="951771774" sldId="644"/>
        </pc:sldMkLst>
      </pc:sldChg>
      <pc:sldChg chg="addSp delSp modSp new mod modClrScheme chgLayout">
        <pc:chgData name="Laura Hague" userId="19e1f44f-d4c5-409f-830b-bf2594b7be59" providerId="ADAL" clId="{C04D3546-148B-44D9-ABCD-B1691C4F762D}" dt="2021-06-21T16:09:05.156" v="218" actId="26606"/>
        <pc:sldMkLst>
          <pc:docMk/>
          <pc:sldMk cId="1810293396" sldId="644"/>
        </pc:sldMkLst>
        <pc:spChg chg="add del">
          <ac:chgData name="Laura Hague" userId="19e1f44f-d4c5-409f-830b-bf2594b7be59" providerId="ADAL" clId="{C04D3546-148B-44D9-ABCD-B1691C4F762D}" dt="2021-06-21T16:09:01.448" v="216" actId="26606"/>
          <ac:spMkLst>
            <pc:docMk/>
            <pc:sldMk cId="1810293396" sldId="644"/>
            <ac:spMk id="7" creationId="{E28747FD-D94C-4BE7-96EB-F051515BFDCE}"/>
          </ac:spMkLst>
        </pc:spChg>
        <pc:spChg chg="add del">
          <ac:chgData name="Laura Hague" userId="19e1f44f-d4c5-409f-830b-bf2594b7be59" providerId="ADAL" clId="{C04D3546-148B-44D9-ABCD-B1691C4F762D}" dt="2021-06-21T16:09:01.448" v="216" actId="26606"/>
          <ac:spMkLst>
            <pc:docMk/>
            <pc:sldMk cId="1810293396" sldId="644"/>
            <ac:spMk id="9" creationId="{9BDA6F05-D4B7-4046-8504-3AD3207C22AB}"/>
          </ac:spMkLst>
        </pc:spChg>
        <pc:spChg chg="add del mod">
          <ac:chgData name="Laura Hague" userId="19e1f44f-d4c5-409f-830b-bf2594b7be59" providerId="ADAL" clId="{C04D3546-148B-44D9-ABCD-B1691C4F762D}" dt="2021-06-21T16:09:05.156" v="218" actId="26606"/>
          <ac:spMkLst>
            <pc:docMk/>
            <pc:sldMk cId="1810293396" sldId="644"/>
            <ac:spMk id="11" creationId="{88AB69BC-EAA9-403B-AE7B-BB2C6BFEF523}"/>
          </ac:spMkLst>
        </pc:spChg>
        <pc:picChg chg="add mod">
          <ac:chgData name="Laura Hague" userId="19e1f44f-d4c5-409f-830b-bf2594b7be59" providerId="ADAL" clId="{C04D3546-148B-44D9-ABCD-B1691C4F762D}" dt="2021-06-21T16:09:05.156" v="218" actId="26606"/>
          <ac:picMkLst>
            <pc:docMk/>
            <pc:sldMk cId="1810293396" sldId="644"/>
            <ac:picMk id="2" creationId="{EFDE0484-7CE2-4AF7-85FD-1D32404C0F59}"/>
          </ac:picMkLst>
        </pc:picChg>
      </pc:sldChg>
      <pc:sldChg chg="addSp delSp modSp new mod setBg">
        <pc:chgData name="Laura Hague" userId="19e1f44f-d4c5-409f-830b-bf2594b7be59" providerId="ADAL" clId="{C04D3546-148B-44D9-ABCD-B1691C4F762D}" dt="2021-06-21T16:09:05.811" v="219" actId="26606"/>
        <pc:sldMkLst>
          <pc:docMk/>
          <pc:sldMk cId="4064629071" sldId="645"/>
        </pc:sldMkLst>
        <pc:spChg chg="del">
          <ac:chgData name="Laura Hague" userId="19e1f44f-d4c5-409f-830b-bf2594b7be59" providerId="ADAL" clId="{C04D3546-148B-44D9-ABCD-B1691C4F762D}" dt="2021-06-21T16:03:49.593" v="182" actId="478"/>
          <ac:spMkLst>
            <pc:docMk/>
            <pc:sldMk cId="4064629071" sldId="645"/>
            <ac:spMk id="2" creationId="{7B918CBB-2CAA-4104-9B5F-5D88BD901C07}"/>
          </ac:spMkLst>
        </pc:spChg>
        <pc:spChg chg="del">
          <ac:chgData name="Laura Hague" userId="19e1f44f-d4c5-409f-830b-bf2594b7be59" providerId="ADAL" clId="{C04D3546-148B-44D9-ABCD-B1691C4F762D}" dt="2021-06-21T16:03:01.745" v="177"/>
          <ac:spMkLst>
            <pc:docMk/>
            <pc:sldMk cId="4064629071" sldId="645"/>
            <ac:spMk id="3" creationId="{A8EEB944-A067-4FDC-BDDF-EA370264D1CB}"/>
          </ac:spMkLst>
        </pc:spChg>
        <pc:spChg chg="add del mod">
          <ac:chgData name="Laura Hague" userId="19e1f44f-d4c5-409f-830b-bf2594b7be59" providerId="ADAL" clId="{C04D3546-148B-44D9-ABCD-B1691C4F762D}" dt="2021-06-21T16:03:52.019" v="183" actId="478"/>
          <ac:spMkLst>
            <pc:docMk/>
            <pc:sldMk cId="4064629071" sldId="645"/>
            <ac:spMk id="6" creationId="{3095A35D-1CFE-4D50-93A1-DFBE911E1AB0}"/>
          </ac:spMkLst>
        </pc:spChg>
        <pc:spChg chg="add del">
          <ac:chgData name="Laura Hague" userId="19e1f44f-d4c5-409f-830b-bf2594b7be59" providerId="ADAL" clId="{C04D3546-148B-44D9-ABCD-B1691C4F762D}" dt="2021-06-21T16:07:55.984" v="207" actId="26606"/>
          <ac:spMkLst>
            <pc:docMk/>
            <pc:sldMk cId="4064629071" sldId="645"/>
            <ac:spMk id="14" creationId="{42A4FC2C-047E-45A5-965D-8E1E3BF09BC6}"/>
          </ac:spMkLst>
        </pc:spChg>
        <pc:spChg chg="add del">
          <ac:chgData name="Laura Hague" userId="19e1f44f-d4c5-409f-830b-bf2594b7be59" providerId="ADAL" clId="{C04D3546-148B-44D9-ABCD-B1691C4F762D}" dt="2021-06-21T16:08:05.232" v="209" actId="26606"/>
          <ac:spMkLst>
            <pc:docMk/>
            <pc:sldMk cId="4064629071" sldId="645"/>
            <ac:spMk id="16" creationId="{4676BFEE-E63A-42A3-87D5-FD65694B70BA}"/>
          </ac:spMkLst>
        </pc:spChg>
        <pc:spChg chg="add del">
          <ac:chgData name="Laura Hague" userId="19e1f44f-d4c5-409f-830b-bf2594b7be59" providerId="ADAL" clId="{C04D3546-148B-44D9-ABCD-B1691C4F762D}" dt="2021-06-21T16:07:37.297" v="203" actId="26606"/>
          <ac:spMkLst>
            <pc:docMk/>
            <pc:sldMk cId="4064629071" sldId="645"/>
            <ac:spMk id="17" creationId="{9A72E43A-2FC3-43A9-8E8E-0BF749E66E4F}"/>
          </ac:spMkLst>
        </pc:spChg>
        <pc:spChg chg="add del">
          <ac:chgData name="Laura Hague" userId="19e1f44f-d4c5-409f-830b-bf2594b7be59" providerId="ADAL" clId="{C04D3546-148B-44D9-ABCD-B1691C4F762D}" dt="2021-06-21T16:08:07.091" v="211" actId="26606"/>
          <ac:spMkLst>
            <pc:docMk/>
            <pc:sldMk cId="4064629071" sldId="645"/>
            <ac:spMk id="18" creationId="{1284CA7F-B696-4085-84C6-CD668817E685}"/>
          </ac:spMkLst>
        </pc:spChg>
        <pc:spChg chg="add del">
          <ac:chgData name="Laura Hague" userId="19e1f44f-d4c5-409f-830b-bf2594b7be59" providerId="ADAL" clId="{C04D3546-148B-44D9-ABCD-B1691C4F762D}" dt="2021-06-21T16:08:07.091" v="211" actId="26606"/>
          <ac:spMkLst>
            <pc:docMk/>
            <pc:sldMk cId="4064629071" sldId="645"/>
            <ac:spMk id="19" creationId="{858A10F4-B847-4777-BC82-782F6FB36E40}"/>
          </ac:spMkLst>
        </pc:spChg>
        <pc:spChg chg="add del">
          <ac:chgData name="Laura Hague" userId="19e1f44f-d4c5-409f-830b-bf2594b7be59" providerId="ADAL" clId="{C04D3546-148B-44D9-ABCD-B1691C4F762D}" dt="2021-06-21T16:08:07.091" v="211" actId="26606"/>
          <ac:spMkLst>
            <pc:docMk/>
            <pc:sldMk cId="4064629071" sldId="645"/>
            <ac:spMk id="21" creationId="{8883B597-C9A1-46EF-AB6B-71DF0B1ED4A6}"/>
          </ac:spMkLst>
        </pc:spChg>
        <pc:spChg chg="add del">
          <ac:chgData name="Laura Hague" userId="19e1f44f-d4c5-409f-830b-bf2594b7be59" providerId="ADAL" clId="{C04D3546-148B-44D9-ABCD-B1691C4F762D}" dt="2021-06-21T16:08:07.091" v="211" actId="26606"/>
          <ac:spMkLst>
            <pc:docMk/>
            <pc:sldMk cId="4064629071" sldId="645"/>
            <ac:spMk id="23" creationId="{A0B38421-369F-445C-9543-5BC17BC09040}"/>
          </ac:spMkLst>
        </pc:spChg>
        <pc:spChg chg="add del">
          <ac:chgData name="Laura Hague" userId="19e1f44f-d4c5-409f-830b-bf2594b7be59" providerId="ADAL" clId="{C04D3546-148B-44D9-ABCD-B1691C4F762D}" dt="2021-06-21T16:08:07.091" v="211" actId="26606"/>
          <ac:spMkLst>
            <pc:docMk/>
            <pc:sldMk cId="4064629071" sldId="645"/>
            <ac:spMk id="25" creationId="{FAA9CE81-CAF0-41E3-8E73-CAFA13A0B1A7}"/>
          </ac:spMkLst>
        </pc:spChg>
        <pc:spChg chg="add del">
          <ac:chgData name="Laura Hague" userId="19e1f44f-d4c5-409f-830b-bf2594b7be59" providerId="ADAL" clId="{C04D3546-148B-44D9-ABCD-B1691C4F762D}" dt="2021-06-21T16:08:10.213" v="213" actId="26606"/>
          <ac:spMkLst>
            <pc:docMk/>
            <pc:sldMk cId="4064629071" sldId="645"/>
            <ac:spMk id="27" creationId="{B63E10B8-7A5C-4E1D-BE92-AAA068608C08}"/>
          </ac:spMkLst>
        </pc:spChg>
        <pc:spChg chg="add del">
          <ac:chgData name="Laura Hague" userId="19e1f44f-d4c5-409f-830b-bf2594b7be59" providerId="ADAL" clId="{C04D3546-148B-44D9-ABCD-B1691C4F762D}" dt="2021-06-21T16:08:10.213" v="213" actId="26606"/>
          <ac:spMkLst>
            <pc:docMk/>
            <pc:sldMk cId="4064629071" sldId="645"/>
            <ac:spMk id="28" creationId="{25C29AA3-A1AC-448F-A505-87CEAA1D90A1}"/>
          </ac:spMkLst>
        </pc:spChg>
        <pc:spChg chg="add del">
          <ac:chgData name="Laura Hague" userId="19e1f44f-d4c5-409f-830b-bf2594b7be59" providerId="ADAL" clId="{C04D3546-148B-44D9-ABCD-B1691C4F762D}" dt="2021-06-21T16:08:10.213" v="213" actId="26606"/>
          <ac:spMkLst>
            <pc:docMk/>
            <pc:sldMk cId="4064629071" sldId="645"/>
            <ac:spMk id="29" creationId="{E1C32068-6A8E-44A5-BE2D-65E7EC2DBF9A}"/>
          </ac:spMkLst>
        </pc:spChg>
        <pc:spChg chg="add del">
          <ac:chgData name="Laura Hague" userId="19e1f44f-d4c5-409f-830b-bf2594b7be59" providerId="ADAL" clId="{C04D3546-148B-44D9-ABCD-B1691C4F762D}" dt="2021-06-21T16:08:10.213" v="213" actId="26606"/>
          <ac:spMkLst>
            <pc:docMk/>
            <pc:sldMk cId="4064629071" sldId="645"/>
            <ac:spMk id="30" creationId="{83940A33-AE5F-4FC1-AFFF-1BC5DD32E14C}"/>
          </ac:spMkLst>
        </pc:spChg>
        <pc:spChg chg="add del">
          <ac:chgData name="Laura Hague" userId="19e1f44f-d4c5-409f-830b-bf2594b7be59" providerId="ADAL" clId="{C04D3546-148B-44D9-ABCD-B1691C4F762D}" dt="2021-06-21T16:08:10.213" v="213" actId="26606"/>
          <ac:spMkLst>
            <pc:docMk/>
            <pc:sldMk cId="4064629071" sldId="645"/>
            <ac:spMk id="31" creationId="{9310DD53-17D0-4A12-A0E2-72F3334878B5}"/>
          </ac:spMkLst>
        </pc:spChg>
        <pc:spChg chg="add del">
          <ac:chgData name="Laura Hague" userId="19e1f44f-d4c5-409f-830b-bf2594b7be59" providerId="ADAL" clId="{C04D3546-148B-44D9-ABCD-B1691C4F762D}" dt="2021-06-21T16:09:05.811" v="219" actId="26606"/>
          <ac:spMkLst>
            <pc:docMk/>
            <pc:sldMk cId="4064629071" sldId="645"/>
            <ac:spMk id="33" creationId="{4676BFEE-E63A-42A3-87D5-FD65694B70BA}"/>
          </ac:spMkLst>
        </pc:spChg>
        <pc:picChg chg="add del mod">
          <ac:chgData name="Laura Hague" userId="19e1f44f-d4c5-409f-830b-bf2594b7be59" providerId="ADAL" clId="{C04D3546-148B-44D9-ABCD-B1691C4F762D}" dt="2021-06-21T16:03:30.622" v="180" actId="478"/>
          <ac:picMkLst>
            <pc:docMk/>
            <pc:sldMk cId="4064629071" sldId="645"/>
            <ac:picMk id="4" creationId="{A3DFD0F9-7750-4568-8D34-BB15F896AA3E}"/>
          </ac:picMkLst>
        </pc:picChg>
        <pc:picChg chg="add mod ord">
          <ac:chgData name="Laura Hague" userId="19e1f44f-d4c5-409f-830b-bf2594b7be59" providerId="ADAL" clId="{C04D3546-148B-44D9-ABCD-B1691C4F762D}" dt="2021-06-21T16:09:05.811" v="219" actId="26606"/>
          <ac:picMkLst>
            <pc:docMk/>
            <pc:sldMk cId="4064629071" sldId="645"/>
            <ac:picMk id="7" creationId="{E30B02F1-E613-4B97-8629-37F429D9855F}"/>
          </ac:picMkLst>
        </pc:picChg>
        <pc:picChg chg="add mod ord">
          <ac:chgData name="Laura Hague" userId="19e1f44f-d4c5-409f-830b-bf2594b7be59" providerId="ADAL" clId="{C04D3546-148B-44D9-ABCD-B1691C4F762D}" dt="2021-06-21T16:09:05.811" v="219" actId="26606"/>
          <ac:picMkLst>
            <pc:docMk/>
            <pc:sldMk cId="4064629071" sldId="645"/>
            <ac:picMk id="8" creationId="{69D7D753-1C98-4CD4-ACFA-6030BB1262A6}"/>
          </ac:picMkLst>
        </pc:picChg>
        <pc:picChg chg="add mod ord">
          <ac:chgData name="Laura Hague" userId="19e1f44f-d4c5-409f-830b-bf2594b7be59" providerId="ADAL" clId="{C04D3546-148B-44D9-ABCD-B1691C4F762D}" dt="2021-06-21T16:09:05.811" v="219" actId="26606"/>
          <ac:picMkLst>
            <pc:docMk/>
            <pc:sldMk cId="4064629071" sldId="645"/>
            <ac:picMk id="9" creationId="{C31C0711-06D9-45E3-AA84-F9F8A8692B6F}"/>
          </ac:picMkLst>
        </pc:picChg>
        <pc:picChg chg="add mod ord">
          <ac:chgData name="Laura Hague" userId="19e1f44f-d4c5-409f-830b-bf2594b7be59" providerId="ADAL" clId="{C04D3546-148B-44D9-ABCD-B1691C4F762D}" dt="2021-06-21T16:09:05.811" v="219" actId="26606"/>
          <ac:picMkLst>
            <pc:docMk/>
            <pc:sldMk cId="4064629071" sldId="645"/>
            <ac:picMk id="10" creationId="{FD30EEBD-E57E-45CC-8AE7-F929A89F7008}"/>
          </ac:picMkLst>
        </pc:picChg>
        <pc:picChg chg="add del">
          <ac:chgData name="Laura Hague" userId="19e1f44f-d4c5-409f-830b-bf2594b7be59" providerId="ADAL" clId="{C04D3546-148B-44D9-ABCD-B1691C4F762D}" dt="2021-06-21T16:06:07.692" v="197" actId="478"/>
          <ac:picMkLst>
            <pc:docMk/>
            <pc:sldMk cId="4064629071" sldId="645"/>
            <ac:picMk id="11" creationId="{887F0309-0643-4015-8451-D650FE574A2D}"/>
          </ac:picMkLst>
        </pc:picChg>
        <pc:picChg chg="add mod ord">
          <ac:chgData name="Laura Hague" userId="19e1f44f-d4c5-409f-830b-bf2594b7be59" providerId="ADAL" clId="{C04D3546-148B-44D9-ABCD-B1691C4F762D}" dt="2021-06-21T16:09:05.811" v="219" actId="26606"/>
          <ac:picMkLst>
            <pc:docMk/>
            <pc:sldMk cId="4064629071" sldId="645"/>
            <ac:picMk id="12" creationId="{5C9354B7-9C67-4A21-9FC8-1240633A2C85}"/>
          </ac:picMkLst>
        </pc:picChg>
      </pc:sldChg>
      <pc:sldChg chg="add del setBg">
        <pc:chgData name="Laura Hague" userId="19e1f44f-d4c5-409f-830b-bf2594b7be59" providerId="ADAL" clId="{C04D3546-148B-44D9-ABCD-B1691C4F762D}" dt="2021-06-21T16:02:54.650" v="176"/>
        <pc:sldMkLst>
          <pc:docMk/>
          <pc:sldMk cId="20701684" sldId="646"/>
        </pc:sldMkLst>
      </pc:sldChg>
      <pc:sldChg chg="del">
        <pc:chgData name="Laura Hague" userId="19e1f44f-d4c5-409f-830b-bf2594b7be59" providerId="ADAL" clId="{C04D3546-148B-44D9-ABCD-B1691C4F762D}" dt="2021-06-21T15:56:17.020" v="125" actId="47"/>
        <pc:sldMkLst>
          <pc:docMk/>
          <pc:sldMk cId="419434257" sldId="646"/>
        </pc:sldMkLst>
      </pc:sldChg>
      <pc:sldChg chg="addSp modSp new mod setBg">
        <pc:chgData name="Laura Hague" userId="19e1f44f-d4c5-409f-830b-bf2594b7be59" providerId="ADAL" clId="{C04D3546-148B-44D9-ABCD-B1691C4F762D}" dt="2021-06-21T16:11:20.871" v="222" actId="26606"/>
        <pc:sldMkLst>
          <pc:docMk/>
          <pc:sldMk cId="3857229335" sldId="646"/>
        </pc:sldMkLst>
        <pc:spChg chg="mod ord">
          <ac:chgData name="Laura Hague" userId="19e1f44f-d4c5-409f-830b-bf2594b7be59" providerId="ADAL" clId="{C04D3546-148B-44D9-ABCD-B1691C4F762D}" dt="2021-06-21T16:11:20.871" v="222" actId="26606"/>
          <ac:spMkLst>
            <pc:docMk/>
            <pc:sldMk cId="3857229335" sldId="646"/>
            <ac:spMk id="2" creationId="{7AC34553-7CF4-4E41-ABE4-28E87581A9D7}"/>
          </ac:spMkLst>
        </pc:spChg>
        <pc:spChg chg="add">
          <ac:chgData name="Laura Hague" userId="19e1f44f-d4c5-409f-830b-bf2594b7be59" providerId="ADAL" clId="{C04D3546-148B-44D9-ABCD-B1691C4F762D}" dt="2021-06-21T16:11:20.871" v="222" actId="26606"/>
          <ac:spMkLst>
            <pc:docMk/>
            <pc:sldMk cId="3857229335" sldId="646"/>
            <ac:spMk id="8" creationId="{42A4FC2C-047E-45A5-965D-8E1E3BF09BC6}"/>
          </ac:spMkLst>
        </pc:spChg>
        <pc:picChg chg="add mod">
          <ac:chgData name="Laura Hague" userId="19e1f44f-d4c5-409f-830b-bf2594b7be59" providerId="ADAL" clId="{C04D3546-148B-44D9-ABCD-B1691C4F762D}" dt="2021-06-21T16:11:20.871" v="222" actId="26606"/>
          <ac:picMkLst>
            <pc:docMk/>
            <pc:sldMk cId="3857229335" sldId="646"/>
            <ac:picMk id="3" creationId="{E8B9A8A5-634C-4879-960E-B149CFC5EEDB}"/>
          </ac:picMkLst>
        </pc:picChg>
      </pc:sldChg>
      <pc:sldMasterChg chg="delSldLayout">
        <pc:chgData name="Laura Hague" userId="19e1f44f-d4c5-409f-830b-bf2594b7be59" providerId="ADAL" clId="{C04D3546-148B-44D9-ABCD-B1691C4F762D}" dt="2021-06-21T15:52:55.969" v="0" actId="47"/>
        <pc:sldMasterMkLst>
          <pc:docMk/>
          <pc:sldMasterMk cId="1288134190" sldId="2147483648"/>
        </pc:sldMasterMkLst>
        <pc:sldLayoutChg chg="del">
          <pc:chgData name="Laura Hague" userId="19e1f44f-d4c5-409f-830b-bf2594b7be59" providerId="ADAL" clId="{C04D3546-148B-44D9-ABCD-B1691C4F762D}" dt="2021-06-21T15:52:55.969" v="0" actId="47"/>
          <pc:sldLayoutMkLst>
            <pc:docMk/>
            <pc:sldMasterMk cId="1288134190" sldId="2147483648"/>
            <pc:sldLayoutMk cId="1269427052" sldId="2147483660"/>
          </pc:sldLayoutMkLst>
        </pc:sldLayoutChg>
      </pc:sldMasterChg>
      <pc:sldMasterChg chg="delSldLayout">
        <pc:chgData name="Laura Hague" userId="19e1f44f-d4c5-409f-830b-bf2594b7be59" providerId="ADAL" clId="{C04D3546-148B-44D9-ABCD-B1691C4F762D}" dt="2021-06-21T15:56:15.185" v="124" actId="47"/>
        <pc:sldMasterMkLst>
          <pc:docMk/>
          <pc:sldMasterMk cId="3729134636" sldId="2147483661"/>
        </pc:sldMasterMkLst>
        <pc:sldLayoutChg chg="del">
          <pc:chgData name="Laura Hague" userId="19e1f44f-d4c5-409f-830b-bf2594b7be59" providerId="ADAL" clId="{C04D3546-148B-44D9-ABCD-B1691C4F762D}" dt="2021-06-21T15:56:15.185" v="124" actId="47"/>
          <pc:sldLayoutMkLst>
            <pc:docMk/>
            <pc:sldMasterMk cId="3729134636" sldId="2147483661"/>
            <pc:sldLayoutMk cId="2660040981" sldId="214748373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8C799-4F4F-487F-B2C8-7B749AE4A89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1F769-A9D7-493A-BB4E-06AAAB79A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1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Annual programme of events set in advance</a:t>
            </a:r>
          </a:p>
          <a:p>
            <a:r>
              <a:rPr lang="en-GB" dirty="0"/>
              <a:t>Third party support</a:t>
            </a:r>
          </a:p>
          <a:p>
            <a:r>
              <a:rPr lang="en-GB" dirty="0"/>
              <a:t>Monthly wellbeing champion calls</a:t>
            </a:r>
          </a:p>
          <a:p>
            <a:r>
              <a:rPr lang="en-GB" dirty="0"/>
              <a:t>Recognisable brand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1F769-A9D7-493A-BB4E-06AAAB79A6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1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1F769-A9D7-493A-BB4E-06AAAB79A6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2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478F-4F4B-4C6C-8218-16E4C4924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977A8-2778-471C-B407-A87B9F2FA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7846A-6799-48B8-A4A0-7B17F194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3FA0F-A395-4548-BE6F-E3982DD9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8F10-0E1F-4698-8695-360A022D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5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0869-6BB4-4D7A-8324-63B8327F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920F9-F180-4809-8B62-A5220411A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16F5C-0374-43A9-9099-86E56C9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1A866-60BE-4800-9433-B7B6CEA1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08004-C867-4CA1-B544-B73722DD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7ED73-38D9-403C-8A0D-5EC3AC912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04AB5-D11D-4F70-AF97-7DD505A6E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D38D9-C3F6-4D10-9C50-E08ECF66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9FA3A-D5ED-40E1-B617-9A5FE78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E5ACB-FCD3-4DD5-A1FE-407D8C2E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9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/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fidential" descr="{&quot;templafy&quot;:{&quot;id&quot;:&quot;b2db3efc-84f4-44d1-9cf2-753977f16878&quot;}}" title="Form.Confidentiality.ShowNameConfidentiality">
            <a:extLst>
              <a:ext uri="{FF2B5EF4-FFF2-40B4-BE49-F238E27FC236}">
                <a16:creationId xmlns:a16="http://schemas.microsoft.com/office/drawing/2014/main" id="{5DF3DB70-33BC-4B43-85F2-22B68F6D1A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052" y="6470813"/>
            <a:ext cx="2671234" cy="19820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1066"/>
            </a:lvl5pPr>
          </a:lstStyle>
          <a:p>
            <a:pPr lvl="0"/>
            <a:endParaRPr/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9951F095-226D-4DC2-8D51-4B7534539B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54" y="3811062"/>
            <a:ext cx="5473671" cy="1452705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Aft>
                <a:spcPts val="1200"/>
              </a:spcAft>
              <a:buNone/>
              <a:tabLst>
                <a:tab pos="0" algn="l"/>
              </a:tabLst>
              <a:defRPr sz="1600">
                <a:solidFill>
                  <a:schemeClr val="accent1"/>
                </a:solidFill>
              </a:defRPr>
            </a:lvl2pPr>
            <a:lvl3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4pPr>
            <a:lvl5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5pPr>
            <a:lvl6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6pPr>
            <a:lvl7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7pPr>
            <a:lvl8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8pPr>
            <a:lvl9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Style one (Subtitle)</a:t>
            </a:r>
          </a:p>
          <a:p>
            <a:pPr lvl="1"/>
            <a:r>
              <a:rPr lang="en-US"/>
              <a:t>Style two (Presenter/Client name)</a:t>
            </a:r>
          </a:p>
          <a:p>
            <a:pPr lvl="2"/>
            <a:r>
              <a:rPr lang="en-US"/>
              <a:t>Style three</a:t>
            </a:r>
          </a:p>
          <a:p>
            <a:pPr lvl="4"/>
            <a:r>
              <a:rPr lang="en-US"/>
              <a:t>Style four</a:t>
            </a:r>
          </a:p>
        </p:txBody>
      </p:sp>
      <p:sp>
        <p:nvSpPr>
          <p:cNvPr id="12" name="Title" descr="{&quot;templafy&quot;:{&quot;id&quot;:&quot;5755cf13-431b-4e0a-b9bb-3c9ce3564f7d&quot;}}" title="text">
            <a:extLst>
              <a:ext uri="{FF2B5EF4-FFF2-40B4-BE49-F238E27FC236}">
                <a16:creationId xmlns:a16="http://schemas.microsoft.com/office/drawing/2014/main" id="{736B9D71-0E70-44D3-9BFB-D7B2D49FD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4" y="2866732"/>
            <a:ext cx="7082226" cy="60939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/>
              <a:t>Title here</a:t>
            </a:r>
          </a:p>
        </p:txBody>
      </p:sp>
      <p:sp>
        <p:nvSpPr>
          <p:cNvPr id="10" name="LOGO 2">
            <a:extLst>
              <a:ext uri="{FF2B5EF4-FFF2-40B4-BE49-F238E27FC236}">
                <a16:creationId xmlns:a16="http://schemas.microsoft.com/office/drawing/2014/main" id="{2FDED80F-3890-440B-8C5A-C5EBA0D6A2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231" y="527051"/>
            <a:ext cx="1337027" cy="738716"/>
          </a:xfr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sp>
        <p:nvSpPr>
          <p:cNvPr id="9" name="LOGO 1">
            <a:extLst>
              <a:ext uri="{FF2B5EF4-FFF2-40B4-BE49-F238E27FC236}">
                <a16:creationId xmlns:a16="http://schemas.microsoft.com/office/drawing/2014/main" id="{09B0418B-42D8-4E7A-8539-5E16E8F8A6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1767" y="527051"/>
            <a:ext cx="1337027" cy="738716"/>
          </a:xfr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Client Logo</a:t>
            </a:r>
          </a:p>
        </p:txBody>
      </p:sp>
      <p:pic>
        <p:nvPicPr>
          <p:cNvPr id="2108209242" name="MM Logo" descr="{&quot;templafy&quot;:{&quot;id&quot;:&quot;a10f6356-349c-452a-bafa-3eb881b2106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8" y="527051"/>
            <a:ext cx="871854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201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N/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fidential" descr="{&quot;templafy&quot;:{&quot;id&quot;:&quot;485901f0-aebd-42c9-b71d-63e8ff12902f&quot;}}" title="Form.Confidentiality.ShowNameConfidentiality">
            <a:extLst>
              <a:ext uri="{FF2B5EF4-FFF2-40B4-BE49-F238E27FC236}">
                <a16:creationId xmlns:a16="http://schemas.microsoft.com/office/drawing/2014/main" id="{58D8EDCF-52AE-4E2A-AB5F-32CE69EDC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052" y="6470813"/>
            <a:ext cx="2671234" cy="19820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1066"/>
            </a:lvl5pPr>
          </a:lstStyle>
          <a:p>
            <a:pPr lvl="0"/>
            <a:endParaRPr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20FF694-9FF9-4CF5-B4E0-87268CC23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54" y="3811062"/>
            <a:ext cx="5473671" cy="1452705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200" b="0">
                <a:solidFill>
                  <a:schemeClr val="bg1"/>
                </a:solidFill>
              </a:defRPr>
            </a:lvl1pPr>
            <a:lvl2pPr marL="0" indent="0" algn="l">
              <a:spcAft>
                <a:spcPts val="1200"/>
              </a:spcAft>
              <a:buNone/>
              <a:tabLst>
                <a:tab pos="0" algn="l"/>
              </a:tabLst>
              <a:defRPr sz="1600">
                <a:solidFill>
                  <a:schemeClr val="bg1"/>
                </a:solidFill>
              </a:defRPr>
            </a:lvl2pPr>
            <a:lvl3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3pPr>
            <a:lvl4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4pPr>
            <a:lvl5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5pPr>
            <a:lvl6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6pPr>
            <a:lvl7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7pPr>
            <a:lvl8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8pPr>
            <a:lvl9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Style one (Subtitle)</a:t>
            </a:r>
          </a:p>
          <a:p>
            <a:pPr lvl="1"/>
            <a:r>
              <a:rPr lang="en-US"/>
              <a:t>Style two (Presenter/Client name)</a:t>
            </a:r>
          </a:p>
          <a:p>
            <a:pPr lvl="2"/>
            <a:r>
              <a:rPr lang="en-US"/>
              <a:t>Style three</a:t>
            </a:r>
          </a:p>
          <a:p>
            <a:pPr lvl="4"/>
            <a:r>
              <a:rPr lang="en-US"/>
              <a:t>Style four</a:t>
            </a:r>
          </a:p>
        </p:txBody>
      </p:sp>
      <p:sp>
        <p:nvSpPr>
          <p:cNvPr id="11" name="Title" descr="{&quot;templafy&quot;:{&quot;id&quot;:&quot;5755cf13-431b-4e0a-b9bb-3c9ce3564f7d&quot;}}" title="text">
            <a:extLst>
              <a:ext uri="{FF2B5EF4-FFF2-40B4-BE49-F238E27FC236}">
                <a16:creationId xmlns:a16="http://schemas.microsoft.com/office/drawing/2014/main" id="{E5D0BC48-5862-4884-83B7-4ADC6D93D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5" y="2866732"/>
            <a:ext cx="6762751" cy="60939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Title here</a:t>
            </a:r>
          </a:p>
        </p:txBody>
      </p:sp>
      <p:pic>
        <p:nvPicPr>
          <p:cNvPr id="470464793" name="MM Logo" descr="{&quot;templafy&quot;:{&quot;id&quot;:&quot;f70b3d38-c4dc-45d0-b4f6-0f2492570fc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8" y="527051"/>
            <a:ext cx="864225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32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/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hank you">
            <a:extLst>
              <a:ext uri="{FF2B5EF4-FFF2-40B4-BE49-F238E27FC236}">
                <a16:creationId xmlns:a16="http://schemas.microsoft.com/office/drawing/2014/main" id="{680CBA71-A2EF-49E7-B036-C571EC1026EF}"/>
              </a:ext>
            </a:extLst>
          </p:cNvPr>
          <p:cNvSpPr/>
          <p:nvPr userDrawn="1"/>
        </p:nvSpPr>
        <p:spPr>
          <a:xfrm>
            <a:off x="527051" y="2921170"/>
            <a:ext cx="423944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/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endParaRPr lang="en-GB" sz="6600" b="1">
              <a:solidFill>
                <a:schemeClr val="tx1"/>
              </a:solidFill>
            </a:endParaRPr>
          </a:p>
        </p:txBody>
      </p:sp>
      <p:pic>
        <p:nvPicPr>
          <p:cNvPr id="2031443505" name="MM Logo" descr="{&quot;templafy&quot;:{&quot;id&quot;:&quot;a6ce1a89-990d-4d27-8f05-e3619b4aac9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8" y="527051"/>
            <a:ext cx="871854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862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ex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FDA41C8-E673-49CE-8596-2382FC2E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able">
            <a:extLst>
              <a:ext uri="{FF2B5EF4-FFF2-40B4-BE49-F238E27FC236}">
                <a16:creationId xmlns:a16="http://schemas.microsoft.com/office/drawing/2014/main" id="{57BCBDC0-E93E-40E6-8077-760110EEFBBE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27053" y="1692169"/>
            <a:ext cx="11137899" cy="4617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558AF48C-1F76-4633-A0D9-E8CE74BB7F64}"/>
              </a:ext>
            </a:extLst>
          </p:cNvPr>
          <p:cNvCxnSpPr>
            <a:cxnSpLocks/>
          </p:cNvCxnSpPr>
          <p:nvPr userDrawn="1"/>
        </p:nvCxnSpPr>
        <p:spPr>
          <a:xfrm>
            <a:off x="531851" y="1404341"/>
            <a:ext cx="11128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648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7346">
          <p15:clr>
            <a:srgbClr val="FBAE40"/>
          </p15:clr>
        </p15:guide>
        <p15:guide id="4" pos="3899">
          <p15:clr>
            <a:srgbClr val="FBAE40"/>
          </p15:clr>
        </p15:guide>
        <p15:guide id="5" pos="3779">
          <p15:clr>
            <a:srgbClr val="FBAE40"/>
          </p15:clr>
        </p15:guide>
        <p15:guide id="6" pos="332">
          <p15:clr>
            <a:srgbClr val="FBAE40"/>
          </p15:clr>
        </p15:guide>
        <p15:guide id="7" orient="horz" pos="588">
          <p15:clr>
            <a:srgbClr val="FBAE40"/>
          </p15:clr>
        </p15:guide>
        <p15:guide id="8" orient="horz" pos="769">
          <p15:clr>
            <a:srgbClr val="FBAE40"/>
          </p15:clr>
        </p15:guide>
        <p15:guide id="9" orient="horz" pos="3975">
          <p15:clr>
            <a:srgbClr val="FBAE40"/>
          </p15:clr>
        </p15:guide>
        <p15:guide id="10" orient="horz" pos="10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"/>
          <p:cNvSpPr>
            <a:spLocks noGrp="1"/>
          </p:cNvSpPr>
          <p:nvPr>
            <p:ph type="title" hasCustomPrompt="1"/>
          </p:nvPr>
        </p:nvSpPr>
        <p:spPr>
          <a:xfrm>
            <a:off x="527187" y="548217"/>
            <a:ext cx="10364549" cy="3582048"/>
          </a:xfrm>
        </p:spPr>
        <p:txBody>
          <a:bodyPr anchor="b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12" name="Line"/>
          <p:cNvSpPr>
            <a:spLocks/>
          </p:cNvSpPr>
          <p:nvPr userDrawn="1"/>
        </p:nvSpPr>
        <p:spPr bwMode="auto">
          <a:xfrm>
            <a:off x="527121" y="4302314"/>
            <a:ext cx="10366867" cy="170259"/>
          </a:xfrm>
          <a:custGeom>
            <a:avLst/>
            <a:gdLst>
              <a:gd name="T0" fmla="*/ 0 w 4608"/>
              <a:gd name="T1" fmla="*/ 0 h 65"/>
              <a:gd name="T2" fmla="*/ 224 w 4608"/>
              <a:gd name="T3" fmla="*/ 0 h 65"/>
              <a:gd name="T4" fmla="*/ 286 w 4608"/>
              <a:gd name="T5" fmla="*/ 65 h 65"/>
              <a:gd name="T6" fmla="*/ 349 w 4608"/>
              <a:gd name="T7" fmla="*/ 0 h 65"/>
              <a:gd name="T8" fmla="*/ 4608 w 4608"/>
              <a:gd name="T9" fmla="*/ 0 h 65"/>
              <a:gd name="connsiteX0" fmla="*/ 0 w 10000"/>
              <a:gd name="connsiteY0" fmla="*/ 0 h 16500"/>
              <a:gd name="connsiteX1" fmla="*/ 486 w 10000"/>
              <a:gd name="connsiteY1" fmla="*/ 0 h 16500"/>
              <a:gd name="connsiteX2" fmla="*/ 488 w 10000"/>
              <a:gd name="connsiteY2" fmla="*/ 16500 h 16500"/>
              <a:gd name="connsiteX3" fmla="*/ 757 w 10000"/>
              <a:gd name="connsiteY3" fmla="*/ 0 h 16500"/>
              <a:gd name="connsiteX4" fmla="*/ 10000 w 10000"/>
              <a:gd name="connsiteY4" fmla="*/ 0 h 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6500">
                <a:moveTo>
                  <a:pt x="0" y="0"/>
                </a:moveTo>
                <a:lnTo>
                  <a:pt x="486" y="0"/>
                </a:lnTo>
                <a:cubicBezTo>
                  <a:pt x="487" y="5500"/>
                  <a:pt x="487" y="11000"/>
                  <a:pt x="488" y="16500"/>
                </a:cubicBezTo>
                <a:cubicBezTo>
                  <a:pt x="578" y="11000"/>
                  <a:pt x="667" y="5500"/>
                  <a:pt x="757" y="0"/>
                </a:cubicBezTo>
                <a:lnTo>
                  <a:pt x="10000" y="0"/>
                </a:lnTo>
              </a:path>
            </a:pathLst>
          </a:custGeom>
          <a:noFill/>
          <a:ln w="285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les">
            <a:extLst>
              <a:ext uri="{FF2B5EF4-FFF2-40B4-BE49-F238E27FC236}">
                <a16:creationId xmlns:a16="http://schemas.microsoft.com/office/drawing/2014/main" id="{EDBFF41F-8BBF-4E7D-B495-7B8EB4235F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870" y="4620891"/>
            <a:ext cx="5184559" cy="14157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2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8780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"/>
          <p:cNvSpPr>
            <a:spLocks noGrp="1"/>
          </p:cNvSpPr>
          <p:nvPr>
            <p:ph type="title" hasCustomPrompt="1"/>
          </p:nvPr>
        </p:nvSpPr>
        <p:spPr>
          <a:xfrm>
            <a:off x="527187" y="548217"/>
            <a:ext cx="10364549" cy="3582048"/>
          </a:xfrm>
        </p:spPr>
        <p:txBody>
          <a:bodyPr anchor="b"/>
          <a:lstStyle>
            <a:lvl1pPr>
              <a:lnSpc>
                <a:spcPct val="95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12" name="Line"/>
          <p:cNvSpPr>
            <a:spLocks/>
          </p:cNvSpPr>
          <p:nvPr userDrawn="1"/>
        </p:nvSpPr>
        <p:spPr bwMode="auto">
          <a:xfrm>
            <a:off x="527121" y="4302314"/>
            <a:ext cx="10366867" cy="170259"/>
          </a:xfrm>
          <a:custGeom>
            <a:avLst/>
            <a:gdLst>
              <a:gd name="T0" fmla="*/ 0 w 4608"/>
              <a:gd name="T1" fmla="*/ 0 h 65"/>
              <a:gd name="T2" fmla="*/ 224 w 4608"/>
              <a:gd name="T3" fmla="*/ 0 h 65"/>
              <a:gd name="T4" fmla="*/ 286 w 4608"/>
              <a:gd name="T5" fmla="*/ 65 h 65"/>
              <a:gd name="T6" fmla="*/ 349 w 4608"/>
              <a:gd name="T7" fmla="*/ 0 h 65"/>
              <a:gd name="T8" fmla="*/ 4608 w 4608"/>
              <a:gd name="T9" fmla="*/ 0 h 65"/>
              <a:gd name="connsiteX0" fmla="*/ 0 w 10000"/>
              <a:gd name="connsiteY0" fmla="*/ 0 h 16500"/>
              <a:gd name="connsiteX1" fmla="*/ 486 w 10000"/>
              <a:gd name="connsiteY1" fmla="*/ 0 h 16500"/>
              <a:gd name="connsiteX2" fmla="*/ 488 w 10000"/>
              <a:gd name="connsiteY2" fmla="*/ 16500 h 16500"/>
              <a:gd name="connsiteX3" fmla="*/ 757 w 10000"/>
              <a:gd name="connsiteY3" fmla="*/ 0 h 16500"/>
              <a:gd name="connsiteX4" fmla="*/ 10000 w 10000"/>
              <a:gd name="connsiteY4" fmla="*/ 0 h 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6500">
                <a:moveTo>
                  <a:pt x="0" y="0"/>
                </a:moveTo>
                <a:lnTo>
                  <a:pt x="486" y="0"/>
                </a:lnTo>
                <a:cubicBezTo>
                  <a:pt x="487" y="5500"/>
                  <a:pt x="487" y="11000"/>
                  <a:pt x="488" y="16500"/>
                </a:cubicBezTo>
                <a:cubicBezTo>
                  <a:pt x="578" y="11000"/>
                  <a:pt x="667" y="5500"/>
                  <a:pt x="757" y="0"/>
                </a:cubicBezTo>
                <a:lnTo>
                  <a:pt x="10000" y="0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les">
            <a:extLst>
              <a:ext uri="{FF2B5EF4-FFF2-40B4-BE49-F238E27FC236}">
                <a16:creationId xmlns:a16="http://schemas.microsoft.com/office/drawing/2014/main" id="{EDBFF41F-8BBF-4E7D-B495-7B8EB4235F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870" y="4620891"/>
            <a:ext cx="5184559" cy="14157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2200"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5280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2FC5CE1F-8189-47F4-AEB5-2C80CB99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2C708DEB-8BC6-488B-B60A-0CECBCB1AA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26DA72E4-6E4E-481F-8F22-310BB87CB3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11137895" cy="4607984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6F2195C-E154-4F29-87AD-C0DC175518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F508E62-C0FC-447B-AEBE-3F252534A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739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11137895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320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4B6D-C439-4E3F-86D0-47F32071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8B58E-A53D-435A-90AB-526E69894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6B7B2-6C55-4E3B-AB45-13D17109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EA6F-DE68-418E-AB41-5D77D679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B0A34-0ACE-478A-AFD6-D98ACC07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2">
            <a:extLst>
              <a:ext uri="{FF2B5EF4-FFF2-40B4-BE49-F238E27FC236}">
                <a16:creationId xmlns:a16="http://schemas.microsoft.com/office/drawing/2014/main" id="{11EC136A-4658-4EEF-839E-AB82720C09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91275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3739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2">
            <a:extLst>
              <a:ext uri="{FF2B5EF4-FFF2-40B4-BE49-F238E27FC236}">
                <a16:creationId xmlns:a16="http://schemas.microsoft.com/office/drawing/2014/main" id="{11EC136A-4658-4EEF-839E-AB82720C09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91275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8655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880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4139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>
            <a:extLst>
              <a:ext uri="{FF2B5EF4-FFF2-40B4-BE49-F238E27FC236}">
                <a16:creationId xmlns:a16="http://schemas.microsoft.com/office/drawing/2014/main" id="{DFD0107F-8FAE-496A-B604-0B86B3A1A3AC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8922621" y="6494286"/>
            <a:ext cx="2742327" cy="13123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240" rtl="0" eaLnBrk="1" latinLnBrk="0" hangingPunct="1">
              <a:defRPr lang="en-US" sz="933" kern="120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1124CD6-9707-4226-822C-B29B42A1F1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60B3AB02-583D-46C9-A3C6-9196B20388F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1218866"/>
            <a:endParaRPr lang="en-GB">
              <a:solidFill>
                <a:prstClr val="black"/>
              </a:solidFill>
            </a:endParaRPr>
          </a:p>
        </p:txBody>
      </p:sp>
      <p:sp>
        <p:nvSpPr>
          <p:cNvPr id="44" name="Text 4">
            <a:extLst>
              <a:ext uri="{FF2B5EF4-FFF2-40B4-BE49-F238E27FC236}">
                <a16:creationId xmlns:a16="http://schemas.microsoft.com/office/drawing/2014/main" id="{ED72CB3F-B83C-4FA7-A795-967167912F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09610" y="1701800"/>
            <a:ext cx="2555341" cy="4278559"/>
          </a:xfrm>
        </p:spPr>
        <p:txBody>
          <a:bodyPr>
            <a:noAutofit/>
          </a:bodyPr>
          <a:lstStyle>
            <a:lvl1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  <a:defRPr sz="2133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1866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5pPr>
            <a:lvl6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6pPr>
            <a:lvl7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7pPr>
            <a:lvl8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8pPr>
            <a:lvl9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3">
            <a:extLst>
              <a:ext uri="{FF2B5EF4-FFF2-40B4-BE49-F238E27FC236}">
                <a16:creationId xmlns:a16="http://schemas.microsoft.com/office/drawing/2014/main" id="{D2BBC9FF-1E35-4BF2-B70A-8767363BD8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8581" y="1701800"/>
            <a:ext cx="2555341" cy="4278559"/>
          </a:xfrm>
        </p:spPr>
        <p:txBody>
          <a:bodyPr>
            <a:noAutofit/>
          </a:bodyPr>
          <a:lstStyle>
            <a:lvl1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  <a:defRPr sz="2133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1866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5pPr>
            <a:lvl6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6pPr>
            <a:lvl7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7pPr>
            <a:lvl8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8pPr>
            <a:lvl9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2">
            <a:extLst>
              <a:ext uri="{FF2B5EF4-FFF2-40B4-BE49-F238E27FC236}">
                <a16:creationId xmlns:a16="http://schemas.microsoft.com/office/drawing/2014/main" id="{DD18F293-5362-45E5-94E0-65C0707963A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7553" y="1701800"/>
            <a:ext cx="2555341" cy="4278559"/>
          </a:xfrm>
        </p:spPr>
        <p:txBody>
          <a:bodyPr>
            <a:noAutofit/>
          </a:bodyPr>
          <a:lstStyle>
            <a:lvl1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  <a:defRPr sz="2133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1866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5pPr>
            <a:lvl6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6pPr>
            <a:lvl7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7pPr>
            <a:lvl8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8pPr>
            <a:lvl9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A4C53E0D-5D95-44B5-86FF-228208E79E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525" y="1701800"/>
            <a:ext cx="2555341" cy="4278559"/>
          </a:xfrm>
        </p:spPr>
        <p:txBody>
          <a:bodyPr>
            <a:noAutofit/>
          </a:bodyPr>
          <a:lstStyle>
            <a:lvl1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  <a:defRPr sz="2133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1866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5pPr>
            <a:lvl6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6pPr>
            <a:lvl7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7pPr>
            <a:lvl8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8pPr>
            <a:lvl9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845A2AD4-F427-4A8E-A481-D8679F6115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CE00E1D-3AE3-40FC-B3F5-208018C02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52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35BA0B6E-7611-4934-A581-6F963CD6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797" y="535778"/>
            <a:ext cx="5148155" cy="719667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1/2">
            <a:extLst>
              <a:ext uri="{FF2B5EF4-FFF2-40B4-BE49-F238E27FC236}">
                <a16:creationId xmlns:a16="http://schemas.microsoft.com/office/drawing/2014/main" id="{E80C9543-13CC-4164-AD32-D3EBE0FD1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" y="0"/>
            <a:ext cx="6000751" cy="6858000"/>
          </a:xfrm>
          <a:prstGeom prst="rect">
            <a:avLst/>
          </a:prstGeom>
          <a:solidFill>
            <a:schemeClr val="tx2"/>
          </a:solidFill>
        </p:spPr>
        <p:txBody>
          <a:bodyPr tIns="457200" bIns="0"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055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1/2">
            <a:extLst>
              <a:ext uri="{FF2B5EF4-FFF2-40B4-BE49-F238E27FC236}">
                <a16:creationId xmlns:a16="http://schemas.microsoft.com/office/drawing/2014/main" id="{E80C9543-13CC-4164-AD32-D3EBE0FD1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91251" y="0"/>
            <a:ext cx="6000750" cy="6858000"/>
          </a:xfrm>
          <a:prstGeom prst="rect">
            <a:avLst/>
          </a:prstGeom>
          <a:solidFill>
            <a:schemeClr val="tx2"/>
          </a:solidFill>
        </p:spPr>
        <p:txBody>
          <a:bodyPr tIns="457200" bIns="0"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097063D-0C86-47E9-B3C8-F3C8E494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3" y="535779"/>
            <a:ext cx="5473698" cy="719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1997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3/4">
            <a:extLst>
              <a:ext uri="{FF2B5EF4-FFF2-40B4-BE49-F238E27FC236}">
                <a16:creationId xmlns:a16="http://schemas.microsoft.com/office/drawing/2014/main" id="{E80C9543-13CC-4164-AD32-D3EBE0FD1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14793" y="0"/>
            <a:ext cx="4977207" cy="6858000"/>
          </a:xfrm>
          <a:prstGeom prst="rect">
            <a:avLst/>
          </a:prstGeom>
          <a:solidFill>
            <a:schemeClr val="tx2"/>
          </a:solidFill>
        </p:spPr>
        <p:txBody>
          <a:bodyPr tIns="457200" bIns="0" anchor="t"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097063D-0C86-47E9-B3C8-F3C8E494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535779"/>
            <a:ext cx="5664199" cy="719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8726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B4E6208F-2E5A-41C7-83BD-C7EE7229E86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2" name="Text 8">
            <a:extLst>
              <a:ext uri="{FF2B5EF4-FFF2-40B4-BE49-F238E27FC236}">
                <a16:creationId xmlns:a16="http://schemas.microsoft.com/office/drawing/2014/main" id="{44F465A5-8A4A-45C9-8F79-7984468B36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34654" y="5750055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50" name="Picture 8">
            <a:extLst>
              <a:ext uri="{FF2B5EF4-FFF2-40B4-BE49-F238E27FC236}">
                <a16:creationId xmlns:a16="http://schemas.microsoft.com/office/drawing/2014/main" id="{1BC6C06F-587E-4B61-ACC4-5706C494104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34654" y="4008546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61" name="Text 7">
            <a:extLst>
              <a:ext uri="{FF2B5EF4-FFF2-40B4-BE49-F238E27FC236}">
                <a16:creationId xmlns:a16="http://schemas.microsoft.com/office/drawing/2014/main" id="{03C395DA-AA85-4007-8517-427A9DCC2E2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65453" y="5750055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9" name="Picture 7">
            <a:extLst>
              <a:ext uri="{FF2B5EF4-FFF2-40B4-BE49-F238E27FC236}">
                <a16:creationId xmlns:a16="http://schemas.microsoft.com/office/drawing/2014/main" id="{ABD6DC73-FE00-4AFA-9629-8366772DA45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65453" y="4008546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60" name="Text 6">
            <a:extLst>
              <a:ext uri="{FF2B5EF4-FFF2-40B4-BE49-F238E27FC236}">
                <a16:creationId xmlns:a16="http://schemas.microsoft.com/office/drawing/2014/main" id="{D0BA9FEF-6DFC-4D06-AF09-E4300F5202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396252" y="5750055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8" name="Picture 6">
            <a:extLst>
              <a:ext uri="{FF2B5EF4-FFF2-40B4-BE49-F238E27FC236}">
                <a16:creationId xmlns:a16="http://schemas.microsoft.com/office/drawing/2014/main" id="{7321BFA9-767D-4941-A3A2-083CDC4C5A2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96386" y="4008546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58" name="Text 5">
            <a:extLst>
              <a:ext uri="{FF2B5EF4-FFF2-40B4-BE49-F238E27FC236}">
                <a16:creationId xmlns:a16="http://schemas.microsoft.com/office/drawing/2014/main" id="{9EB17CB3-7BA0-4009-810C-DB37D65ADB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7053" y="5750055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6" name="Picture 5">
            <a:extLst>
              <a:ext uri="{FF2B5EF4-FFF2-40B4-BE49-F238E27FC236}">
                <a16:creationId xmlns:a16="http://schemas.microsoft.com/office/drawing/2014/main" id="{1EBEF6A7-97B0-4CB8-A9AE-7B9E2DC869C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27187" y="4008546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56" name="Text 4">
            <a:extLst>
              <a:ext uri="{FF2B5EF4-FFF2-40B4-BE49-F238E27FC236}">
                <a16:creationId xmlns:a16="http://schemas.microsoft.com/office/drawing/2014/main" id="{F145F218-106D-42FD-9A4A-AAC03BB6539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4654" y="3443311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3" name="Picture 4">
            <a:extLst>
              <a:ext uri="{FF2B5EF4-FFF2-40B4-BE49-F238E27FC236}">
                <a16:creationId xmlns:a16="http://schemas.microsoft.com/office/drawing/2014/main" id="{11E3C92C-1AF4-415B-9BEF-C3649AF21CD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34654" y="1701801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54" name="Text 3">
            <a:extLst>
              <a:ext uri="{FF2B5EF4-FFF2-40B4-BE49-F238E27FC236}">
                <a16:creationId xmlns:a16="http://schemas.microsoft.com/office/drawing/2014/main" id="{DC8F6F37-0967-4DAD-A7C1-A746152534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5453" y="3443311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2" name="Picture 3">
            <a:extLst>
              <a:ext uri="{FF2B5EF4-FFF2-40B4-BE49-F238E27FC236}">
                <a16:creationId xmlns:a16="http://schemas.microsoft.com/office/drawing/2014/main" id="{13ED29BC-0510-49F5-9CC1-AC89C0F5317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65453" y="1701801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52" name="Text 2">
            <a:extLst>
              <a:ext uri="{FF2B5EF4-FFF2-40B4-BE49-F238E27FC236}">
                <a16:creationId xmlns:a16="http://schemas.microsoft.com/office/drawing/2014/main" id="{A64E67ED-CF17-49C5-9F45-8072F793EE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96252" y="3443311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1" name="Picture 2">
            <a:extLst>
              <a:ext uri="{FF2B5EF4-FFF2-40B4-BE49-F238E27FC236}">
                <a16:creationId xmlns:a16="http://schemas.microsoft.com/office/drawing/2014/main" id="{AC44B617-A869-4E1D-87A3-90E1D4A22DD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96386" y="1701801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30" name="Text 1"/>
          <p:cNvSpPr>
            <a:spLocks noGrp="1"/>
          </p:cNvSpPr>
          <p:nvPr>
            <p:ph type="body" sz="quarter" idx="24" hasCustomPrompt="1"/>
          </p:nvPr>
        </p:nvSpPr>
        <p:spPr>
          <a:xfrm>
            <a:off x="527053" y="3443311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3" name="Picture 1"/>
          <p:cNvSpPr>
            <a:spLocks noGrp="1"/>
          </p:cNvSpPr>
          <p:nvPr>
            <p:ph type="pic" sz="quarter" idx="11" hasCustomPrompt="1"/>
          </p:nvPr>
        </p:nvSpPr>
        <p:spPr>
          <a:xfrm>
            <a:off x="527187" y="1701801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9D4D3E9F-DFC8-4859-9DEC-F4430345B8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92C6CFE-C4E0-4919-9CBC-CA0B170C4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  <p:sp>
        <p:nvSpPr>
          <p:cNvPr id="21" name="Footer">
            <a:extLst>
              <a:ext uri="{FF2B5EF4-FFF2-40B4-BE49-F238E27FC236}">
                <a16:creationId xmlns:a16="http://schemas.microsoft.com/office/drawing/2014/main" id="{F4A40122-392A-4795-BA32-86B487B9D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724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D4A2C696-A708-43D2-8CB4-71D61BD6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3" y="6096001"/>
            <a:ext cx="11137898" cy="455084"/>
          </a:xfrm>
        </p:spPr>
        <p:txBody>
          <a:bodyPr anchor="ctr"/>
          <a:lstStyle/>
          <a:p>
            <a:endParaRPr lang="en-GB"/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AA80A0B9-3AAB-48C3-8C56-CDCB523F4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192000" cy="5710767"/>
          </a:xfrm>
          <a:solidFill>
            <a:schemeClr val="tx2"/>
          </a:solidFill>
        </p:spPr>
        <p:txBody>
          <a:bodyPr lIns="0" tIns="45720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27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F3AA-6B23-4B8C-AF0B-88C7F4DA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4CB74-63D5-4851-AF2A-B75A7036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A9FD4-1A45-46A1-860F-B91DBE2A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BC77D-30AE-403C-98D0-2D5B12C2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957D0-706B-428C-ABC2-29223883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33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AA80A0B9-3AAB-48C3-8C56-CDCB523F4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 lIns="0" tIns="45720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6506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4E06CD7D-1E83-40B8-AB93-13814154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9E1DDBB4-72D0-48C0-994E-9FEB6058B32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01773E0-D94B-4444-9A72-81C1F4EB93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64BF12C-5C7A-4DB0-B628-D10334561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1312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62EC735F-6046-4C2B-B84E-0EBB20F2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3797B77-95C3-45FF-928C-AC8F57FC33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01773E0-D94B-4444-9A72-81C1F4EB93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64BF12C-5C7A-4DB0-B628-D10334561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109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7621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6287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4F19F36E-A6E2-48AB-B6FC-6F032C378B2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70216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2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F6CF869A-49CC-43E7-8BB1-98692CFF54E4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5401282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3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3421339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4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433729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5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207363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CE02-7024-43D4-90CB-D09FA192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DCE5-1266-411A-8E38-0B684441F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FD5E2-615E-45D3-8745-B752F9C22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82B25-E91F-4677-B718-D8C3510F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276BD-C1B9-4652-9DA7-B0D6D13D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AC04D-B7AE-4400-8745-C69E5575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690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6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702848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7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315445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eo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F12C-5C7A-4DB0-B628-D10334561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01773E0-D94B-4444-9A72-81C1F4EB93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05F02E-E594-4160-A2FF-D7E28210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6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88AC70-FAC5-462B-BACC-B224FEC9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2291C60-C9D2-431E-BA14-B49B383A8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4432" y="1962243"/>
            <a:ext cx="2934954" cy="293419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CD434FE-B843-423B-B85E-B163E0A0D4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6266" y="1962243"/>
            <a:ext cx="2934954" cy="293419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7A8589F-88DC-4BDB-B039-87ACBA3072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1483" y="3957342"/>
            <a:ext cx="1370271" cy="943118"/>
          </a:xfrm>
          <a:custGeom>
            <a:avLst/>
            <a:gdLst>
              <a:gd name="connsiteX0" fmla="*/ 0 w 1369914"/>
              <a:gd name="connsiteY0" fmla="*/ 0 h 943118"/>
              <a:gd name="connsiteX1" fmla="*/ 1369914 w 1369914"/>
              <a:gd name="connsiteY1" fmla="*/ 0 h 943118"/>
              <a:gd name="connsiteX2" fmla="*/ 1352797 w 1369914"/>
              <a:gd name="connsiteY2" fmla="*/ 46767 h 943118"/>
              <a:gd name="connsiteX3" fmla="*/ 517 w 1369914"/>
              <a:gd name="connsiteY3" fmla="*/ 943118 h 943118"/>
              <a:gd name="connsiteX4" fmla="*/ 0 w 1369914"/>
              <a:gd name="connsiteY4" fmla="*/ 943099 h 94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914" h="943118">
                <a:moveTo>
                  <a:pt x="0" y="0"/>
                </a:moveTo>
                <a:lnTo>
                  <a:pt x="1369914" y="0"/>
                </a:lnTo>
                <a:lnTo>
                  <a:pt x="1352797" y="46767"/>
                </a:lnTo>
                <a:cubicBezTo>
                  <a:pt x="1130001" y="573515"/>
                  <a:pt x="608422" y="943118"/>
                  <a:pt x="517" y="943118"/>
                </a:cubicBezTo>
                <a:lnTo>
                  <a:pt x="0" y="9430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45720" tIns="4572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0C041A4-A369-4E19-8D96-D4F9F06F17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3742" y="3957342"/>
            <a:ext cx="1370271" cy="943118"/>
          </a:xfrm>
          <a:custGeom>
            <a:avLst/>
            <a:gdLst>
              <a:gd name="connsiteX0" fmla="*/ 0 w 1369914"/>
              <a:gd name="connsiteY0" fmla="*/ 0 h 943118"/>
              <a:gd name="connsiteX1" fmla="*/ 1369914 w 1369914"/>
              <a:gd name="connsiteY1" fmla="*/ 0 h 943118"/>
              <a:gd name="connsiteX2" fmla="*/ 1352797 w 1369914"/>
              <a:gd name="connsiteY2" fmla="*/ 46767 h 943118"/>
              <a:gd name="connsiteX3" fmla="*/ 517 w 1369914"/>
              <a:gd name="connsiteY3" fmla="*/ 943118 h 943118"/>
              <a:gd name="connsiteX4" fmla="*/ 0 w 1369914"/>
              <a:gd name="connsiteY4" fmla="*/ 943099 h 94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914" h="943118">
                <a:moveTo>
                  <a:pt x="0" y="0"/>
                </a:moveTo>
                <a:lnTo>
                  <a:pt x="1369914" y="0"/>
                </a:lnTo>
                <a:lnTo>
                  <a:pt x="1352797" y="46767"/>
                </a:lnTo>
                <a:cubicBezTo>
                  <a:pt x="1130001" y="573515"/>
                  <a:pt x="608422" y="943118"/>
                  <a:pt x="517" y="943118"/>
                </a:cubicBezTo>
                <a:lnTo>
                  <a:pt x="0" y="9430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" tIns="4572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7562542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2A70-1560-420B-B7E6-83BE58B9E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A2548-A5FE-40E6-A3C0-51E6A7EB9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25B6-606F-42AB-AEFE-86354DD3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EA101-73FF-48A0-B7B8-AFE86B67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1D789-2EB5-4719-BC01-84331FAF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2D81-43E1-4A10-A0B6-F66EE7BA4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90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2A70-1560-420B-B7E6-83BE58B9E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A2548-A5FE-40E6-A3C0-51E6A7EB9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25B6-606F-42AB-AEFE-86354DD3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EA101-73FF-48A0-B7B8-AFE86B67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1D789-2EB5-4719-BC01-84331FAF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2D81-43E1-4A10-A0B6-F66EE7BA4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056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/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fidential" descr="{&quot;templafy&quot;:{&quot;id&quot;:&quot;8350589f-51b2-4701-8766-1935eeba2402&quot;}}" title="Form.Confidentiality.ShowNameConfidentiality">
            <a:extLst>
              <a:ext uri="{FF2B5EF4-FFF2-40B4-BE49-F238E27FC236}">
                <a16:creationId xmlns:a16="http://schemas.microsoft.com/office/drawing/2014/main" id="{5DF3DB70-33BC-4B43-85F2-22B68F6D1A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052" y="6470813"/>
            <a:ext cx="2671234" cy="19820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1066"/>
            </a:lvl5pPr>
          </a:lstStyle>
          <a:p>
            <a:pPr lvl="0"/>
            <a:endParaRPr/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9951F095-226D-4DC2-8D51-4B7534539B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54" y="3811062"/>
            <a:ext cx="5473671" cy="1452705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Aft>
                <a:spcPts val="1200"/>
              </a:spcAft>
              <a:buNone/>
              <a:tabLst>
                <a:tab pos="0" algn="l"/>
              </a:tabLst>
              <a:defRPr sz="1600">
                <a:solidFill>
                  <a:schemeClr val="accent1"/>
                </a:solidFill>
              </a:defRPr>
            </a:lvl2pPr>
            <a:lvl3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4pPr>
            <a:lvl5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5pPr>
            <a:lvl6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6pPr>
            <a:lvl7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7pPr>
            <a:lvl8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8pPr>
            <a:lvl9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Style one (Subtitle)</a:t>
            </a:r>
          </a:p>
          <a:p>
            <a:pPr lvl="1"/>
            <a:r>
              <a:rPr lang="en-US"/>
              <a:t>Style two (Presenter/Client name)</a:t>
            </a:r>
          </a:p>
          <a:p>
            <a:pPr lvl="2"/>
            <a:r>
              <a:rPr lang="en-US"/>
              <a:t>Style three</a:t>
            </a:r>
          </a:p>
          <a:p>
            <a:pPr lvl="4"/>
            <a:r>
              <a:rPr lang="en-US"/>
              <a:t>Style four</a:t>
            </a:r>
          </a:p>
        </p:txBody>
      </p:sp>
      <p:sp>
        <p:nvSpPr>
          <p:cNvPr id="12" name="Title" descr="{&quot;templafy&quot;:{&quot;id&quot;:&quot;5755cf13-431b-4e0a-b9bb-3c9ce3564f7d&quot;}}" title="text">
            <a:extLst>
              <a:ext uri="{FF2B5EF4-FFF2-40B4-BE49-F238E27FC236}">
                <a16:creationId xmlns:a16="http://schemas.microsoft.com/office/drawing/2014/main" id="{736B9D71-0E70-44D3-9BFB-D7B2D49FD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4" y="2866732"/>
            <a:ext cx="7082226" cy="60939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/>
              <a:t>Title here</a:t>
            </a:r>
          </a:p>
        </p:txBody>
      </p:sp>
      <p:sp>
        <p:nvSpPr>
          <p:cNvPr id="10" name="LOGO 2">
            <a:extLst>
              <a:ext uri="{FF2B5EF4-FFF2-40B4-BE49-F238E27FC236}">
                <a16:creationId xmlns:a16="http://schemas.microsoft.com/office/drawing/2014/main" id="{2FDED80F-3890-440B-8C5A-C5EBA0D6A2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231" y="527051"/>
            <a:ext cx="1337027" cy="738716"/>
          </a:xfr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sp>
        <p:nvSpPr>
          <p:cNvPr id="9" name="LOGO 1">
            <a:extLst>
              <a:ext uri="{FF2B5EF4-FFF2-40B4-BE49-F238E27FC236}">
                <a16:creationId xmlns:a16="http://schemas.microsoft.com/office/drawing/2014/main" id="{09B0418B-42D8-4E7A-8539-5E16E8F8A6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1767" y="527051"/>
            <a:ext cx="1337027" cy="738716"/>
          </a:xfr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Client Logo</a:t>
            </a:r>
          </a:p>
        </p:txBody>
      </p:sp>
      <p:pic>
        <p:nvPicPr>
          <p:cNvPr id="1740395042" name="MM Logo" descr="{&quot;templafy&quot;:{&quot;id&quot;:&quot;b304f6e2-e1f0-446d-98f3-a3fb607180d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8" y="527051"/>
            <a:ext cx="871854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20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N/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fidential" descr="{&quot;templafy&quot;:{&quot;id&quot;:&quot;f3126b15-766d-45fa-9582-793f43765182&quot;}}" title="Form.Confidentiality.ShowNameConfidentiality">
            <a:extLst>
              <a:ext uri="{FF2B5EF4-FFF2-40B4-BE49-F238E27FC236}">
                <a16:creationId xmlns:a16="http://schemas.microsoft.com/office/drawing/2014/main" id="{58D8EDCF-52AE-4E2A-AB5F-32CE69EDC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052" y="6470813"/>
            <a:ext cx="2671234" cy="19820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1066"/>
            </a:lvl5pPr>
          </a:lstStyle>
          <a:p>
            <a:pPr lvl="0"/>
            <a:endParaRPr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20FF694-9FF9-4CF5-B4E0-87268CC23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54" y="3811062"/>
            <a:ext cx="5473671" cy="1452705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200" b="0">
                <a:solidFill>
                  <a:schemeClr val="bg1"/>
                </a:solidFill>
              </a:defRPr>
            </a:lvl1pPr>
            <a:lvl2pPr marL="0" indent="0" algn="l">
              <a:spcAft>
                <a:spcPts val="1200"/>
              </a:spcAft>
              <a:buNone/>
              <a:tabLst>
                <a:tab pos="0" algn="l"/>
              </a:tabLst>
              <a:defRPr sz="1600">
                <a:solidFill>
                  <a:schemeClr val="bg1"/>
                </a:solidFill>
              </a:defRPr>
            </a:lvl2pPr>
            <a:lvl3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3pPr>
            <a:lvl4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4pPr>
            <a:lvl5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5pPr>
            <a:lvl6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6pPr>
            <a:lvl7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7pPr>
            <a:lvl8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8pPr>
            <a:lvl9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Style one (Subtitle)</a:t>
            </a:r>
          </a:p>
          <a:p>
            <a:pPr lvl="1"/>
            <a:r>
              <a:rPr lang="en-US"/>
              <a:t>Style two (Presenter/Client name)</a:t>
            </a:r>
          </a:p>
          <a:p>
            <a:pPr lvl="2"/>
            <a:r>
              <a:rPr lang="en-US"/>
              <a:t>Style three</a:t>
            </a:r>
          </a:p>
          <a:p>
            <a:pPr lvl="4"/>
            <a:r>
              <a:rPr lang="en-US"/>
              <a:t>Style four</a:t>
            </a:r>
          </a:p>
        </p:txBody>
      </p:sp>
      <p:sp>
        <p:nvSpPr>
          <p:cNvPr id="11" name="Title" descr="{&quot;templafy&quot;:{&quot;id&quot;:&quot;5755cf13-431b-4e0a-b9bb-3c9ce3564f7d&quot;}}" title="text">
            <a:extLst>
              <a:ext uri="{FF2B5EF4-FFF2-40B4-BE49-F238E27FC236}">
                <a16:creationId xmlns:a16="http://schemas.microsoft.com/office/drawing/2014/main" id="{E5D0BC48-5862-4884-83B7-4ADC6D93D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5" y="2866732"/>
            <a:ext cx="6762751" cy="60939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Title here</a:t>
            </a:r>
          </a:p>
        </p:txBody>
      </p:sp>
      <p:pic>
        <p:nvPicPr>
          <p:cNvPr id="242108029" name="MM Logo" descr="{&quot;templafy&quot;:{&quot;id&quot;:&quot;086469b1-566e-4a7c-bdd7-521753e772b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8" y="527051"/>
            <a:ext cx="864225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170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/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hank you">
            <a:extLst>
              <a:ext uri="{FF2B5EF4-FFF2-40B4-BE49-F238E27FC236}">
                <a16:creationId xmlns:a16="http://schemas.microsoft.com/office/drawing/2014/main" id="{680CBA71-A2EF-49E7-B036-C571EC1026EF}"/>
              </a:ext>
            </a:extLst>
          </p:cNvPr>
          <p:cNvSpPr/>
          <p:nvPr userDrawn="1"/>
        </p:nvSpPr>
        <p:spPr>
          <a:xfrm>
            <a:off x="527051" y="2921170"/>
            <a:ext cx="423944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/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endParaRPr lang="en-GB" sz="6600" b="1">
              <a:solidFill>
                <a:schemeClr val="tx1"/>
              </a:solidFill>
            </a:endParaRPr>
          </a:p>
        </p:txBody>
      </p:sp>
      <p:pic>
        <p:nvPicPr>
          <p:cNvPr id="2088737220" name="MM Logo" descr="{&quot;templafy&quot;:{&quot;id&quot;:&quot;ff29ae23-9318-4bad-a2a1-465cebb51a5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8" y="527051"/>
            <a:ext cx="871854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22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ex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FDA41C8-E673-49CE-8596-2382FC2E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able">
            <a:extLst>
              <a:ext uri="{FF2B5EF4-FFF2-40B4-BE49-F238E27FC236}">
                <a16:creationId xmlns:a16="http://schemas.microsoft.com/office/drawing/2014/main" id="{57BCBDC0-E93E-40E6-8077-760110EEFBBE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27053" y="1692169"/>
            <a:ext cx="11137899" cy="4617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558AF48C-1F76-4633-A0D9-E8CE74BB7F64}"/>
              </a:ext>
            </a:extLst>
          </p:cNvPr>
          <p:cNvCxnSpPr>
            <a:cxnSpLocks/>
          </p:cNvCxnSpPr>
          <p:nvPr userDrawn="1"/>
        </p:nvCxnSpPr>
        <p:spPr>
          <a:xfrm>
            <a:off x="531851" y="1404341"/>
            <a:ext cx="11128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3810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7346">
          <p15:clr>
            <a:srgbClr val="FBAE40"/>
          </p15:clr>
        </p15:guide>
        <p15:guide id="4" pos="3899">
          <p15:clr>
            <a:srgbClr val="FBAE40"/>
          </p15:clr>
        </p15:guide>
        <p15:guide id="5" pos="3779">
          <p15:clr>
            <a:srgbClr val="FBAE40"/>
          </p15:clr>
        </p15:guide>
        <p15:guide id="6" pos="332">
          <p15:clr>
            <a:srgbClr val="FBAE40"/>
          </p15:clr>
        </p15:guide>
        <p15:guide id="7" orient="horz" pos="588">
          <p15:clr>
            <a:srgbClr val="FBAE40"/>
          </p15:clr>
        </p15:guide>
        <p15:guide id="8" orient="horz" pos="769">
          <p15:clr>
            <a:srgbClr val="FBAE40"/>
          </p15:clr>
        </p15:guide>
        <p15:guide id="9" orient="horz" pos="3975">
          <p15:clr>
            <a:srgbClr val="FBAE40"/>
          </p15:clr>
        </p15:guide>
        <p15:guide id="10" orient="horz" pos="107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"/>
          <p:cNvSpPr>
            <a:spLocks noGrp="1"/>
          </p:cNvSpPr>
          <p:nvPr>
            <p:ph type="title" hasCustomPrompt="1"/>
          </p:nvPr>
        </p:nvSpPr>
        <p:spPr>
          <a:xfrm>
            <a:off x="527187" y="548217"/>
            <a:ext cx="10364549" cy="3582048"/>
          </a:xfrm>
        </p:spPr>
        <p:txBody>
          <a:bodyPr anchor="b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12" name="Line"/>
          <p:cNvSpPr>
            <a:spLocks/>
          </p:cNvSpPr>
          <p:nvPr userDrawn="1"/>
        </p:nvSpPr>
        <p:spPr bwMode="auto">
          <a:xfrm>
            <a:off x="527121" y="4302314"/>
            <a:ext cx="10366867" cy="170259"/>
          </a:xfrm>
          <a:custGeom>
            <a:avLst/>
            <a:gdLst>
              <a:gd name="T0" fmla="*/ 0 w 4608"/>
              <a:gd name="T1" fmla="*/ 0 h 65"/>
              <a:gd name="T2" fmla="*/ 224 w 4608"/>
              <a:gd name="T3" fmla="*/ 0 h 65"/>
              <a:gd name="T4" fmla="*/ 286 w 4608"/>
              <a:gd name="T5" fmla="*/ 65 h 65"/>
              <a:gd name="T6" fmla="*/ 349 w 4608"/>
              <a:gd name="T7" fmla="*/ 0 h 65"/>
              <a:gd name="T8" fmla="*/ 4608 w 4608"/>
              <a:gd name="T9" fmla="*/ 0 h 65"/>
              <a:gd name="connsiteX0" fmla="*/ 0 w 10000"/>
              <a:gd name="connsiteY0" fmla="*/ 0 h 16500"/>
              <a:gd name="connsiteX1" fmla="*/ 486 w 10000"/>
              <a:gd name="connsiteY1" fmla="*/ 0 h 16500"/>
              <a:gd name="connsiteX2" fmla="*/ 488 w 10000"/>
              <a:gd name="connsiteY2" fmla="*/ 16500 h 16500"/>
              <a:gd name="connsiteX3" fmla="*/ 757 w 10000"/>
              <a:gd name="connsiteY3" fmla="*/ 0 h 16500"/>
              <a:gd name="connsiteX4" fmla="*/ 10000 w 10000"/>
              <a:gd name="connsiteY4" fmla="*/ 0 h 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6500">
                <a:moveTo>
                  <a:pt x="0" y="0"/>
                </a:moveTo>
                <a:lnTo>
                  <a:pt x="486" y="0"/>
                </a:lnTo>
                <a:cubicBezTo>
                  <a:pt x="487" y="5500"/>
                  <a:pt x="487" y="11000"/>
                  <a:pt x="488" y="16500"/>
                </a:cubicBezTo>
                <a:cubicBezTo>
                  <a:pt x="578" y="11000"/>
                  <a:pt x="667" y="5500"/>
                  <a:pt x="757" y="0"/>
                </a:cubicBezTo>
                <a:lnTo>
                  <a:pt x="10000" y="0"/>
                </a:lnTo>
              </a:path>
            </a:pathLst>
          </a:custGeom>
          <a:noFill/>
          <a:ln w="285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les">
            <a:extLst>
              <a:ext uri="{FF2B5EF4-FFF2-40B4-BE49-F238E27FC236}">
                <a16:creationId xmlns:a16="http://schemas.microsoft.com/office/drawing/2014/main" id="{EDBFF41F-8BBF-4E7D-B495-7B8EB4235F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870" y="4620891"/>
            <a:ext cx="5184559" cy="14157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2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1882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21AE-0673-42DE-B027-E40E5099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2098D-4021-42BF-B5B0-0C70B6D9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5E335-C4EC-4DD2-AF8D-29D39CB0D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22864-DD1D-460A-BDE4-0B2AB2846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7897E-3B16-4425-86EA-BC4AC2F58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65A84-5E05-4385-80C6-18DC4BC7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F0510-2FF8-4786-9C8A-24DA4EFF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2BF70-7809-497C-8051-D52C0068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28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"/>
          <p:cNvSpPr>
            <a:spLocks noGrp="1"/>
          </p:cNvSpPr>
          <p:nvPr>
            <p:ph type="title" hasCustomPrompt="1"/>
          </p:nvPr>
        </p:nvSpPr>
        <p:spPr>
          <a:xfrm>
            <a:off x="527187" y="548217"/>
            <a:ext cx="10364549" cy="3582048"/>
          </a:xfrm>
        </p:spPr>
        <p:txBody>
          <a:bodyPr anchor="b"/>
          <a:lstStyle>
            <a:lvl1pPr>
              <a:lnSpc>
                <a:spcPct val="95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12" name="Line"/>
          <p:cNvSpPr>
            <a:spLocks/>
          </p:cNvSpPr>
          <p:nvPr userDrawn="1"/>
        </p:nvSpPr>
        <p:spPr bwMode="auto">
          <a:xfrm>
            <a:off x="527121" y="4302314"/>
            <a:ext cx="10366867" cy="170259"/>
          </a:xfrm>
          <a:custGeom>
            <a:avLst/>
            <a:gdLst>
              <a:gd name="T0" fmla="*/ 0 w 4608"/>
              <a:gd name="T1" fmla="*/ 0 h 65"/>
              <a:gd name="T2" fmla="*/ 224 w 4608"/>
              <a:gd name="T3" fmla="*/ 0 h 65"/>
              <a:gd name="T4" fmla="*/ 286 w 4608"/>
              <a:gd name="T5" fmla="*/ 65 h 65"/>
              <a:gd name="T6" fmla="*/ 349 w 4608"/>
              <a:gd name="T7" fmla="*/ 0 h 65"/>
              <a:gd name="T8" fmla="*/ 4608 w 4608"/>
              <a:gd name="T9" fmla="*/ 0 h 65"/>
              <a:gd name="connsiteX0" fmla="*/ 0 w 10000"/>
              <a:gd name="connsiteY0" fmla="*/ 0 h 16500"/>
              <a:gd name="connsiteX1" fmla="*/ 486 w 10000"/>
              <a:gd name="connsiteY1" fmla="*/ 0 h 16500"/>
              <a:gd name="connsiteX2" fmla="*/ 488 w 10000"/>
              <a:gd name="connsiteY2" fmla="*/ 16500 h 16500"/>
              <a:gd name="connsiteX3" fmla="*/ 757 w 10000"/>
              <a:gd name="connsiteY3" fmla="*/ 0 h 16500"/>
              <a:gd name="connsiteX4" fmla="*/ 10000 w 10000"/>
              <a:gd name="connsiteY4" fmla="*/ 0 h 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6500">
                <a:moveTo>
                  <a:pt x="0" y="0"/>
                </a:moveTo>
                <a:lnTo>
                  <a:pt x="486" y="0"/>
                </a:lnTo>
                <a:cubicBezTo>
                  <a:pt x="487" y="5500"/>
                  <a:pt x="487" y="11000"/>
                  <a:pt x="488" y="16500"/>
                </a:cubicBezTo>
                <a:cubicBezTo>
                  <a:pt x="578" y="11000"/>
                  <a:pt x="667" y="5500"/>
                  <a:pt x="757" y="0"/>
                </a:cubicBezTo>
                <a:lnTo>
                  <a:pt x="10000" y="0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les">
            <a:extLst>
              <a:ext uri="{FF2B5EF4-FFF2-40B4-BE49-F238E27FC236}">
                <a16:creationId xmlns:a16="http://schemas.microsoft.com/office/drawing/2014/main" id="{EDBFF41F-8BBF-4E7D-B495-7B8EB4235F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870" y="4620891"/>
            <a:ext cx="5184559" cy="14157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2200"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Aft>
                <a:spcPts val="200"/>
              </a:spcAft>
              <a:buNone/>
              <a:defRPr sz="1506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1692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2FC5CE1F-8189-47F4-AEB5-2C80CB99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2C708DEB-8BC6-488B-B60A-0CECBCB1AA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26DA72E4-6E4E-481F-8F22-310BB87CB3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11137895" cy="4607984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6F2195C-E154-4F29-87AD-C0DC175518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F508E62-C0FC-447B-AEBE-3F252534A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0026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11137895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5068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2">
            <a:extLst>
              <a:ext uri="{FF2B5EF4-FFF2-40B4-BE49-F238E27FC236}">
                <a16:creationId xmlns:a16="http://schemas.microsoft.com/office/drawing/2014/main" id="{11EC136A-4658-4EEF-839E-AB82720C09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91275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619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2">
            <a:extLst>
              <a:ext uri="{FF2B5EF4-FFF2-40B4-BE49-F238E27FC236}">
                <a16:creationId xmlns:a16="http://schemas.microsoft.com/office/drawing/2014/main" id="{11EC136A-4658-4EEF-839E-AB82720C09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91275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49862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5975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82CAAD0-75F0-4A6B-A6C6-8E78403EC4F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6120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>
            <a:extLst>
              <a:ext uri="{FF2B5EF4-FFF2-40B4-BE49-F238E27FC236}">
                <a16:creationId xmlns:a16="http://schemas.microsoft.com/office/drawing/2014/main" id="{DFD0107F-8FAE-496A-B604-0B86B3A1A3AC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8922621" y="6494286"/>
            <a:ext cx="2742327" cy="13123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240" rtl="0" eaLnBrk="1" latinLnBrk="0" hangingPunct="1">
              <a:defRPr lang="en-US" sz="933" kern="120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1124CD6-9707-4226-822C-B29B42A1F1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60B3AB02-583D-46C9-A3C6-9196B20388F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1218866"/>
            <a:endParaRPr lang="en-GB">
              <a:solidFill>
                <a:prstClr val="black"/>
              </a:solidFill>
            </a:endParaRPr>
          </a:p>
        </p:txBody>
      </p:sp>
      <p:sp>
        <p:nvSpPr>
          <p:cNvPr id="44" name="Text 4">
            <a:extLst>
              <a:ext uri="{FF2B5EF4-FFF2-40B4-BE49-F238E27FC236}">
                <a16:creationId xmlns:a16="http://schemas.microsoft.com/office/drawing/2014/main" id="{ED72CB3F-B83C-4FA7-A795-967167912F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09610" y="1701800"/>
            <a:ext cx="2555341" cy="4278559"/>
          </a:xfrm>
        </p:spPr>
        <p:txBody>
          <a:bodyPr>
            <a:noAutofit/>
          </a:bodyPr>
          <a:lstStyle>
            <a:lvl1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  <a:defRPr sz="2133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1866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5pPr>
            <a:lvl6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6pPr>
            <a:lvl7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7pPr>
            <a:lvl8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8pPr>
            <a:lvl9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3">
            <a:extLst>
              <a:ext uri="{FF2B5EF4-FFF2-40B4-BE49-F238E27FC236}">
                <a16:creationId xmlns:a16="http://schemas.microsoft.com/office/drawing/2014/main" id="{D2BBC9FF-1E35-4BF2-B70A-8767363BD8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8581" y="1701800"/>
            <a:ext cx="2555341" cy="4278559"/>
          </a:xfrm>
        </p:spPr>
        <p:txBody>
          <a:bodyPr>
            <a:noAutofit/>
          </a:bodyPr>
          <a:lstStyle>
            <a:lvl1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  <a:defRPr sz="2133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1866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5pPr>
            <a:lvl6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6pPr>
            <a:lvl7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7pPr>
            <a:lvl8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8pPr>
            <a:lvl9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2">
            <a:extLst>
              <a:ext uri="{FF2B5EF4-FFF2-40B4-BE49-F238E27FC236}">
                <a16:creationId xmlns:a16="http://schemas.microsoft.com/office/drawing/2014/main" id="{DD18F293-5362-45E5-94E0-65C0707963A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7553" y="1701800"/>
            <a:ext cx="2555341" cy="4278559"/>
          </a:xfrm>
        </p:spPr>
        <p:txBody>
          <a:bodyPr>
            <a:noAutofit/>
          </a:bodyPr>
          <a:lstStyle>
            <a:lvl1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  <a:defRPr sz="2133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1866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5pPr>
            <a:lvl6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6pPr>
            <a:lvl7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7pPr>
            <a:lvl8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8pPr>
            <a:lvl9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A4C53E0D-5D95-44B5-86FF-228208E79E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525" y="1701800"/>
            <a:ext cx="2555341" cy="4278559"/>
          </a:xfrm>
        </p:spPr>
        <p:txBody>
          <a:bodyPr>
            <a:noAutofit/>
          </a:bodyPr>
          <a:lstStyle>
            <a:lvl1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  <a:defRPr sz="2133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1866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5pPr>
            <a:lvl6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6pPr>
            <a:lvl7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7pPr>
            <a:lvl8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8pPr>
            <a:lvl9pPr marL="0" indent="0">
              <a:spcBef>
                <a:spcPts val="0"/>
              </a:spcBef>
              <a:spcAft>
                <a:spcPts val="800"/>
              </a:spcAft>
              <a:buNone/>
              <a:defRPr sz="1866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845A2AD4-F427-4A8E-A481-D8679F6115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CE00E1D-3AE3-40FC-B3F5-208018C02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27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35BA0B6E-7611-4934-A581-6F963CD6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797" y="535778"/>
            <a:ext cx="5148155" cy="719667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1/2">
            <a:extLst>
              <a:ext uri="{FF2B5EF4-FFF2-40B4-BE49-F238E27FC236}">
                <a16:creationId xmlns:a16="http://schemas.microsoft.com/office/drawing/2014/main" id="{E80C9543-13CC-4164-AD32-D3EBE0FD1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" y="0"/>
            <a:ext cx="6000751" cy="6858000"/>
          </a:xfrm>
          <a:prstGeom prst="rect">
            <a:avLst/>
          </a:prstGeom>
          <a:solidFill>
            <a:schemeClr val="tx2"/>
          </a:solidFill>
        </p:spPr>
        <p:txBody>
          <a:bodyPr tIns="457200" bIns="0"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5950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1/2">
            <a:extLst>
              <a:ext uri="{FF2B5EF4-FFF2-40B4-BE49-F238E27FC236}">
                <a16:creationId xmlns:a16="http://schemas.microsoft.com/office/drawing/2014/main" id="{E80C9543-13CC-4164-AD32-D3EBE0FD1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91251" y="0"/>
            <a:ext cx="6000750" cy="6858000"/>
          </a:xfrm>
          <a:prstGeom prst="rect">
            <a:avLst/>
          </a:prstGeom>
          <a:solidFill>
            <a:schemeClr val="tx2"/>
          </a:solidFill>
        </p:spPr>
        <p:txBody>
          <a:bodyPr tIns="457200" bIns="0"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097063D-0C86-47E9-B3C8-F3C8E494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3" y="535779"/>
            <a:ext cx="5473698" cy="719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09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1381-1022-4C66-912E-BC582534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431C-EE60-4712-9D8F-5F94E2D5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4D7D3-9B21-442A-8A6E-B5B9AF19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C6A39-E84D-4F68-84A6-C151002E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0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3/4">
            <a:extLst>
              <a:ext uri="{FF2B5EF4-FFF2-40B4-BE49-F238E27FC236}">
                <a16:creationId xmlns:a16="http://schemas.microsoft.com/office/drawing/2014/main" id="{E80C9543-13CC-4164-AD32-D3EBE0FD1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14793" y="0"/>
            <a:ext cx="4977207" cy="6858000"/>
          </a:xfrm>
          <a:prstGeom prst="rect">
            <a:avLst/>
          </a:prstGeom>
          <a:solidFill>
            <a:schemeClr val="tx2"/>
          </a:solidFill>
        </p:spPr>
        <p:txBody>
          <a:bodyPr tIns="457200" bIns="0" anchor="t"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097063D-0C86-47E9-B3C8-F3C8E494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535779"/>
            <a:ext cx="5664199" cy="719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594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B4E6208F-2E5A-41C7-83BD-C7EE7229E86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2" name="Text 8">
            <a:extLst>
              <a:ext uri="{FF2B5EF4-FFF2-40B4-BE49-F238E27FC236}">
                <a16:creationId xmlns:a16="http://schemas.microsoft.com/office/drawing/2014/main" id="{44F465A5-8A4A-45C9-8F79-7984468B36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34654" y="5750055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50" name="Picture 8">
            <a:extLst>
              <a:ext uri="{FF2B5EF4-FFF2-40B4-BE49-F238E27FC236}">
                <a16:creationId xmlns:a16="http://schemas.microsoft.com/office/drawing/2014/main" id="{1BC6C06F-587E-4B61-ACC4-5706C494104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34654" y="4008546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61" name="Text 7">
            <a:extLst>
              <a:ext uri="{FF2B5EF4-FFF2-40B4-BE49-F238E27FC236}">
                <a16:creationId xmlns:a16="http://schemas.microsoft.com/office/drawing/2014/main" id="{03C395DA-AA85-4007-8517-427A9DCC2E2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65453" y="5750055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9" name="Picture 7">
            <a:extLst>
              <a:ext uri="{FF2B5EF4-FFF2-40B4-BE49-F238E27FC236}">
                <a16:creationId xmlns:a16="http://schemas.microsoft.com/office/drawing/2014/main" id="{ABD6DC73-FE00-4AFA-9629-8366772DA45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65453" y="4008546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60" name="Text 6">
            <a:extLst>
              <a:ext uri="{FF2B5EF4-FFF2-40B4-BE49-F238E27FC236}">
                <a16:creationId xmlns:a16="http://schemas.microsoft.com/office/drawing/2014/main" id="{D0BA9FEF-6DFC-4D06-AF09-E4300F5202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396252" y="5750055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8" name="Picture 6">
            <a:extLst>
              <a:ext uri="{FF2B5EF4-FFF2-40B4-BE49-F238E27FC236}">
                <a16:creationId xmlns:a16="http://schemas.microsoft.com/office/drawing/2014/main" id="{7321BFA9-767D-4941-A3A2-083CDC4C5A2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96386" y="4008546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58" name="Text 5">
            <a:extLst>
              <a:ext uri="{FF2B5EF4-FFF2-40B4-BE49-F238E27FC236}">
                <a16:creationId xmlns:a16="http://schemas.microsoft.com/office/drawing/2014/main" id="{9EB17CB3-7BA0-4009-810C-DB37D65ADB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7053" y="5750055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6" name="Picture 5">
            <a:extLst>
              <a:ext uri="{FF2B5EF4-FFF2-40B4-BE49-F238E27FC236}">
                <a16:creationId xmlns:a16="http://schemas.microsoft.com/office/drawing/2014/main" id="{1EBEF6A7-97B0-4CB8-A9AE-7B9E2DC869C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27187" y="4008546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56" name="Text 4">
            <a:extLst>
              <a:ext uri="{FF2B5EF4-FFF2-40B4-BE49-F238E27FC236}">
                <a16:creationId xmlns:a16="http://schemas.microsoft.com/office/drawing/2014/main" id="{F145F218-106D-42FD-9A4A-AAC03BB6539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4654" y="3443311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3" name="Picture 4">
            <a:extLst>
              <a:ext uri="{FF2B5EF4-FFF2-40B4-BE49-F238E27FC236}">
                <a16:creationId xmlns:a16="http://schemas.microsoft.com/office/drawing/2014/main" id="{11E3C92C-1AF4-415B-9BEF-C3649AF21CD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34654" y="1701801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54" name="Text 3">
            <a:extLst>
              <a:ext uri="{FF2B5EF4-FFF2-40B4-BE49-F238E27FC236}">
                <a16:creationId xmlns:a16="http://schemas.microsoft.com/office/drawing/2014/main" id="{DC8F6F37-0967-4DAD-A7C1-A746152534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5453" y="3443311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2" name="Picture 3">
            <a:extLst>
              <a:ext uri="{FF2B5EF4-FFF2-40B4-BE49-F238E27FC236}">
                <a16:creationId xmlns:a16="http://schemas.microsoft.com/office/drawing/2014/main" id="{13ED29BC-0510-49F5-9CC1-AC89C0F5317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65453" y="1701801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52" name="Text 2">
            <a:extLst>
              <a:ext uri="{FF2B5EF4-FFF2-40B4-BE49-F238E27FC236}">
                <a16:creationId xmlns:a16="http://schemas.microsoft.com/office/drawing/2014/main" id="{A64E67ED-CF17-49C5-9F45-8072F793EE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96252" y="3443311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41" name="Picture 2">
            <a:extLst>
              <a:ext uri="{FF2B5EF4-FFF2-40B4-BE49-F238E27FC236}">
                <a16:creationId xmlns:a16="http://schemas.microsoft.com/office/drawing/2014/main" id="{AC44B617-A869-4E1D-87A3-90E1D4A22DD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96386" y="1701801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30" name="Text 1"/>
          <p:cNvSpPr>
            <a:spLocks noGrp="1"/>
          </p:cNvSpPr>
          <p:nvPr>
            <p:ph type="body" sz="quarter" idx="24" hasCustomPrompt="1"/>
          </p:nvPr>
        </p:nvSpPr>
        <p:spPr>
          <a:xfrm>
            <a:off x="527053" y="3443311"/>
            <a:ext cx="2530297" cy="538520"/>
          </a:xfrm>
          <a:prstGeom prst="rect">
            <a:avLst/>
          </a:prstGeom>
        </p:spPr>
        <p:txBody>
          <a:bodyPr lIns="0" tIns="36000" bIns="36000"/>
          <a:lstStyle>
            <a:lvl1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66">
                <a:solidFill>
                  <a:schemeClr val="tx2"/>
                </a:solidFill>
              </a:defRPr>
            </a:lvl2pPr>
            <a:lvl3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3pPr>
            <a:lvl4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4pPr>
            <a:lvl5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5pPr>
            <a:lvl6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6pPr>
            <a:lvl7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7pPr>
            <a:lvl8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8pPr>
            <a:lvl9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  <a:defRPr sz="1866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3" name="Picture 1"/>
          <p:cNvSpPr>
            <a:spLocks noGrp="1"/>
          </p:cNvSpPr>
          <p:nvPr>
            <p:ph type="pic" sz="quarter" idx="11" hasCustomPrompt="1"/>
          </p:nvPr>
        </p:nvSpPr>
        <p:spPr>
          <a:xfrm>
            <a:off x="527187" y="1701801"/>
            <a:ext cx="2530297" cy="1714796"/>
          </a:xfrm>
          <a:prstGeom prst="rect">
            <a:avLst/>
          </a:prstGeom>
          <a:solidFill>
            <a:schemeClr val="tx2"/>
          </a:solidFill>
        </p:spPr>
        <p:txBody>
          <a:bodyPr tIns="182880" anchor="t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HEE</a:t>
            </a:r>
            <a:endParaRPr lang="en-GB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9D4D3E9F-DFC8-4859-9DEC-F4430345B8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92C6CFE-C4E0-4919-9CBC-CA0B170C4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  <p:sp>
        <p:nvSpPr>
          <p:cNvPr id="21" name="Footer">
            <a:extLst>
              <a:ext uri="{FF2B5EF4-FFF2-40B4-BE49-F238E27FC236}">
                <a16:creationId xmlns:a16="http://schemas.microsoft.com/office/drawing/2014/main" id="{F4A40122-392A-4795-BA32-86B487B9D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130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D4A2C696-A708-43D2-8CB4-71D61BD6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3" y="6096001"/>
            <a:ext cx="11137898" cy="455084"/>
          </a:xfrm>
        </p:spPr>
        <p:txBody>
          <a:bodyPr anchor="ctr"/>
          <a:lstStyle/>
          <a:p>
            <a:endParaRPr lang="en-GB"/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AA80A0B9-3AAB-48C3-8C56-CDCB523F4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192000" cy="5710767"/>
          </a:xfrm>
          <a:solidFill>
            <a:schemeClr val="tx2"/>
          </a:solidFill>
        </p:spPr>
        <p:txBody>
          <a:bodyPr lIns="0" tIns="45720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4654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AA80A0B9-3AAB-48C3-8C56-CDCB523F4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 lIns="0" tIns="457200" rIns="0" bIns="0" anchor="t" anchorCtr="0">
            <a:noAutofit/>
          </a:bodyPr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8788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4E06CD7D-1E83-40B8-AB93-13814154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9E1DDBB4-72D0-48C0-994E-9FEB6058B32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01773E0-D94B-4444-9A72-81C1F4EB93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64BF12C-5C7A-4DB0-B628-D10334561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4271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62EC735F-6046-4C2B-B84E-0EBB20F2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3797B77-95C3-45FF-928C-AC8F57FC33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01773E0-D94B-4444-9A72-81C1F4EB93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49" y="1073339"/>
            <a:ext cx="11137898" cy="2908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– 1 line only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64BF12C-5C7A-4DB0-B628-D10334561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4907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7990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85404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4F19F36E-A6E2-48AB-B6FC-6F032C378B2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169608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2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F6CF869A-49CC-43E7-8BB1-98692CFF54E4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423448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0A93A-E28D-4C92-93D0-37EAE912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E7C70-4826-4E4A-8666-4B33BC05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FFA4A-EAF6-4C96-8366-B9DAFCEC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707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3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9066087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4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2291991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5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898467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6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037395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7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79CEC27-3DE9-4451-B3A0-20FA593E6C3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332598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45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912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891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819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3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27D8-88E0-4832-9CF1-20925478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A589-1337-4858-A110-19DB5204A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FDDC-F707-402B-956A-D757643AB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3D034-60AA-4556-9952-64488FE9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5ECEF-E25C-4F73-8121-5FA3353E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B22B-8DCD-4296-87E8-9EB78C48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920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0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906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148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17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24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838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E0AE-FB1F-44C8-8496-007EFA320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5D118-CBFA-430F-8A0B-275EE4C31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BA46C-FADD-4A3E-84BE-CB6AD658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566B-563A-4F51-B865-255C853F3B13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77D62-5FE7-4133-9CF4-D9E787FD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46AA6-F24E-4AC4-83A4-F9FC532B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7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9042-A4C4-464A-AF78-B2DDEE1E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1CABD-F149-4E70-A50E-F15D97703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04CBF-FFE8-42B5-BCB2-BA6D3477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D1D5-1E4E-43B7-BAA8-E6DFE2351A97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17C02-40F3-406C-B43C-D598E245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9B1C1-F181-461E-99E5-544935C4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578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DF0C-42C8-4CE9-95C5-DB919947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BBDB-243E-4285-A557-B473D7B98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7979F-2001-4C75-99B2-A9BAA7052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C124-B25F-46D5-8A11-809B06015897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5B078-8809-41C8-9BFC-32B46D62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C887-DA7E-4398-BF46-0D2F0BA2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441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A2A3-1478-4165-9DBC-0FE0EDF9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56BD4-30C9-4FE8-830A-9891FAB95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06CF5-6FC2-428B-8FD7-3DE7BD5C8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20686-62DC-4963-961E-216FDCFD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84A9-8589-4A3F-9C4F-EFA1138F1766}" type="datetime1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ABCFC-5248-4B94-9AD5-FCCD6352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7399C-F931-4C5F-AC50-0B6E9C15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6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A338-A2E9-4414-BF08-8E41FAFB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4E2C0-9063-4873-BA50-E1736DE45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AFD52-CC98-4546-8F19-3D3CC518D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70753-A371-4696-8606-E2D27AF3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58D73-D216-44F1-ABE4-3894B395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7AEE2-05AC-47B3-81D9-1DFBA16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8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A67E-F2F9-4754-8E53-8E26B056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1548A-AB69-4A5C-9ED6-4F37F9E25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7BEB-F14A-4760-9C49-D6660C338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7E453-BCE6-46D5-BDCA-365D5E50F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48419-6FBA-4901-9679-5FE696E0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F487F-D7FB-4F1D-816E-944AC227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0C1F-E76A-45D6-B0E6-ACE143D6AD71}" type="datetime1">
              <a:rPr lang="en-GB" smtClean="0"/>
              <a:t>23/06/2021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949BA-10FA-431F-8A9D-914A34EF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09685-8005-42A9-AEA7-2FE39487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291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8FD2-9E3A-4D47-B920-E9BF1356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6EF27-7D5E-4B09-80A8-9979C3C0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2287-03C4-47B1-AF26-0BC2DA0C6CE2}" type="datetime1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C79B-8701-4B1C-8BCA-651ED5A5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E0272-FD9C-4CDF-9D6E-2DA0F4FF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123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E385E-E4C7-46F7-8ECC-4782CB14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06E9-C7EB-4515-92A9-8DC9670E02AA}" type="datetime1">
              <a:rPr lang="en-GB" smtClean="0"/>
              <a:t>23/06/2021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DF48F-CE7A-4B93-B145-DEB0BE10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9B6C6-3756-4A9D-AED0-BBD33BC6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7085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3A42-0259-44DB-B788-085F64B5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AB93-C67F-4B9C-B424-440D5E56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2F2D2-4904-4A54-B148-E8B6CB4E1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DB632-6A6D-457D-A8FE-B6044AB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78BC-B4BA-44C8-B372-7A2127A65B80}" type="datetime1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174E0-FC8E-4105-AE8C-223B22EA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BEE84-5D2B-4546-8F51-A1275B41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056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D462-1B60-4A54-9BF7-1CE9CE8A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47AD7-A005-4949-AE96-43D9624F8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12A26-4EFD-4194-9F42-A6CFA4B3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FB902-4F03-4690-AEF2-8B1B9D65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570-8A29-4DFC-82B4-EDD8C336A026}" type="datetime1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76601-AD2D-4B28-A543-C6A1E4CE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C64DA-FD44-477B-84A4-E64D8912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6298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50DF-6A7D-4827-8250-B649FF0C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E671C-40F8-4B1A-A702-142A8A43D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FAF2-FC93-4D10-9283-0D33E843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E56C-ED3A-433E-8C0B-9EA634811BB8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1E73F-2A17-40B1-A63C-A73586DE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DFB8D-B940-42F2-B164-C5DBFE2D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039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69869-170F-4176-BDC3-EA3C13C4E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13C87-974B-46D7-A3D0-1EAA31A93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3DCFF-F9F9-45F4-A2B0-A456A6F7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F6B3-F5B2-4DA3-A98E-0F73CB808571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6D74B-6A81-4F06-A9AC-6D10CCD0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One Mott MacDonald Award submission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AB491-DC59-4424-ABFE-0A9457DE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388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7647A8C6-C29A-4469-A36E-D0A5F5B28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27052" y="6538739"/>
            <a:ext cx="5000980" cy="1431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2">
            <a:extLst>
              <a:ext uri="{FF2B5EF4-FFF2-40B4-BE49-F238E27FC236}">
                <a16:creationId xmlns:a16="http://schemas.microsoft.com/office/drawing/2014/main" id="{11EC136A-4658-4EEF-839E-AB82720C09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91275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52" y="1701800"/>
            <a:ext cx="5473673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389307F-E546-4231-87CF-8F62762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529168"/>
            <a:ext cx="11137898" cy="3979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style – 1 line only</a:t>
            </a:r>
            <a:endParaRPr lang="en-GB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E2527E0-8F40-4C76-B9AB-51064BD7D31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7049" y="1073338"/>
            <a:ext cx="111378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Subtitle – 1 line only</a:t>
            </a:r>
          </a:p>
        </p:txBody>
      </p:sp>
    </p:spTree>
    <p:extLst>
      <p:ext uri="{BB962C8B-B14F-4D97-AF65-F5344CB8AC3E}">
        <p14:creationId xmlns:p14="http://schemas.microsoft.com/office/powerpoint/2010/main" val="42839697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D1682-F867-49C1-A1F7-435A4C8D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97FE4-C620-432F-BBA6-3D0E3C099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6800C-0EA6-4FC7-8B66-BD7FAB48F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72D1D-5308-437C-BE1C-B6FDAF90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733A-9AD2-48AA-93D4-9BAE1E01D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BCAB-2A72-4765-A817-F7CA06FD4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3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4A7DE-EC20-4A3F-AEE1-3157CE62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3" y="529168"/>
            <a:ext cx="11137898" cy="3979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marL="0" lvl="0"/>
            <a:r>
              <a:rPr lang="en-US"/>
              <a:t>Title style – 1 line only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01183-74E1-4692-9DAB-EB4B6A6CC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3" y="1709532"/>
            <a:ext cx="11137898" cy="4617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 Infographics</a:t>
            </a:r>
          </a:p>
          <a:p>
            <a:pPr lvl="6"/>
            <a:r>
              <a:rPr lang="en-US"/>
              <a:t>7 Header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29" y="6553809"/>
            <a:ext cx="567743" cy="1312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33">
                <a:solidFill>
                  <a:schemeClr val="tx1"/>
                </a:solidFill>
              </a:defRPr>
            </a:lvl1pPr>
          </a:lstStyle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" descr="{&quot;templafy&quot;:{&quot;id&quot;:&quot;af5e1e4c-2b4b-4864-9686-d55d815cd185&quot;}}" title="UserProfile.Language.PpEntity">
            <a:extLst>
              <a:ext uri="{FF2B5EF4-FFF2-40B4-BE49-F238E27FC236}">
                <a16:creationId xmlns:a16="http://schemas.microsoft.com/office/drawing/2014/main" id="{078D976C-CF9B-4E85-B03C-CA36DE3337F3}"/>
              </a:ext>
            </a:extLst>
          </p:cNvPr>
          <p:cNvSpPr txBox="1"/>
          <p:nvPr userDrawn="1"/>
        </p:nvSpPr>
        <p:spPr>
          <a:xfrm>
            <a:off x="527053" y="6392690"/>
            <a:ext cx="2200816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30"/>
              <a:t>Mott MacDonald</a:t>
            </a:r>
          </a:p>
        </p:txBody>
      </p:sp>
      <p:sp>
        <p:nvSpPr>
          <p:cNvPr id="7" name="date" descr="{&quot;templafy&quot;:{&quot;id&quot;:&quot;3c6f3228-3e97-482a-a40d-5c2a8f4c34cc&quot;}}" title="Form.Date">
            <a:extLst>
              <a:ext uri="{FF2B5EF4-FFF2-40B4-BE49-F238E27FC236}">
                <a16:creationId xmlns:a16="http://schemas.microsoft.com/office/drawing/2014/main" id="{0CFB1F63-C1D0-4CE6-B150-9E59DF2F843E}"/>
              </a:ext>
            </a:extLst>
          </p:cNvPr>
          <p:cNvSpPr/>
          <p:nvPr userDrawn="1"/>
        </p:nvSpPr>
        <p:spPr>
          <a:xfrm>
            <a:off x="8923124" y="6393600"/>
            <a:ext cx="2743915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30">
                <a:solidFill>
                  <a:schemeClr val="tx1"/>
                </a:solidFill>
              </a:rPr>
              <a:t>20 November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F5A2D-6431-4483-A37B-8C8BD72A4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2" y="6538739"/>
            <a:ext cx="5000980" cy="143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3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ransition>
    <p:fade/>
  </p:transition>
  <p:hf sldNum="0" hdr="0" ftr="0"/>
  <p:txStyles>
    <p:titleStyle>
      <a:lvl1pPr algn="l" defTabSz="914171" rtl="0" eaLnBrk="1" latinLnBrk="0" hangingPunct="1">
        <a:lnSpc>
          <a:spcPct val="80000"/>
        </a:lnSpc>
        <a:spcBef>
          <a:spcPct val="0"/>
        </a:spcBef>
        <a:buNone/>
        <a:defRPr lang="en-GB" sz="30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1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​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40" indent="-2399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79880" indent="-2399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487" indent="-2399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​"/>
        <a:defRPr sz="5300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​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241240" indent="-2412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Font typeface="+mj-lt"/>
        <a:buAutoNum type="arabicParenR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1240" indent="-2412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Font typeface="+mj-lt"/>
        <a:buAutoNum type="alphaU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2">
          <p15:clr>
            <a:srgbClr val="F26B43"/>
          </p15:clr>
        </p15:guide>
        <p15:guide id="2" pos="3839">
          <p15:clr>
            <a:srgbClr val="F26B43"/>
          </p15:clr>
        </p15:guide>
        <p15:guide id="3" pos="332">
          <p15:clr>
            <a:srgbClr val="F26B43"/>
          </p15:clr>
        </p15:guide>
        <p15:guide id="4" pos="7346">
          <p15:clr>
            <a:srgbClr val="F26B43"/>
          </p15:clr>
        </p15:guide>
        <p15:guide id="5" pos="3779">
          <p15:clr>
            <a:srgbClr val="F26B43"/>
          </p15:clr>
        </p15:guide>
        <p15:guide id="6" pos="3899">
          <p15:clr>
            <a:srgbClr val="F26B43"/>
          </p15:clr>
        </p15:guide>
        <p15:guide id="7" orient="horz" pos="3985">
          <p15:clr>
            <a:srgbClr val="F26B43"/>
          </p15:clr>
        </p15:guide>
        <p15:guide id="9" orient="horz" pos="3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4A7DE-EC20-4A3F-AEE1-3157CE62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3" y="529168"/>
            <a:ext cx="11137898" cy="3979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marL="0" lvl="0"/>
            <a:r>
              <a:rPr lang="en-US"/>
              <a:t>Title style – 1 line only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01183-74E1-4692-9DAB-EB4B6A6CC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3" y="1709532"/>
            <a:ext cx="11137898" cy="4617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 Infographics</a:t>
            </a:r>
          </a:p>
          <a:p>
            <a:pPr lvl="6"/>
            <a:r>
              <a:rPr lang="en-US"/>
              <a:t>7 Header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29" y="6553809"/>
            <a:ext cx="567743" cy="1312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33">
                <a:solidFill>
                  <a:schemeClr val="tx1"/>
                </a:solidFill>
              </a:defRPr>
            </a:lvl1pPr>
          </a:lstStyle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" descr="{&quot;templafy&quot;:{&quot;id&quot;:&quot;d99b7501-6b08-43e9-8939-edb16b7855d7&quot;}}" title="UserProfile.Language.PpEntity">
            <a:extLst>
              <a:ext uri="{FF2B5EF4-FFF2-40B4-BE49-F238E27FC236}">
                <a16:creationId xmlns:a16="http://schemas.microsoft.com/office/drawing/2014/main" id="{078D976C-CF9B-4E85-B03C-CA36DE3337F3}"/>
              </a:ext>
            </a:extLst>
          </p:cNvPr>
          <p:cNvSpPr txBox="1"/>
          <p:nvPr userDrawn="1"/>
        </p:nvSpPr>
        <p:spPr>
          <a:xfrm>
            <a:off x="527053" y="6392690"/>
            <a:ext cx="2200816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30"/>
              <a:t>Mott MacDonald</a:t>
            </a:r>
          </a:p>
        </p:txBody>
      </p:sp>
      <p:sp>
        <p:nvSpPr>
          <p:cNvPr id="7" name="date" descr="{&quot;templafy&quot;:{&quot;id&quot;:&quot;92827403-7f12-49de-84e0-b6989d106799&quot;}}" title="Form.Date">
            <a:extLst>
              <a:ext uri="{FF2B5EF4-FFF2-40B4-BE49-F238E27FC236}">
                <a16:creationId xmlns:a16="http://schemas.microsoft.com/office/drawing/2014/main" id="{0CFB1F63-C1D0-4CE6-B150-9E59DF2F843E}"/>
              </a:ext>
            </a:extLst>
          </p:cNvPr>
          <p:cNvSpPr/>
          <p:nvPr userDrawn="1"/>
        </p:nvSpPr>
        <p:spPr>
          <a:xfrm>
            <a:off x="8923124" y="6393600"/>
            <a:ext cx="2743915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30">
                <a:solidFill>
                  <a:schemeClr val="tx1"/>
                </a:solidFill>
              </a:rPr>
              <a:t>17 January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F5A2D-6431-4483-A37B-8C8BD72A4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2" y="6538739"/>
            <a:ext cx="5000980" cy="143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3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1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</p:sldLayoutIdLst>
  <p:transition>
    <p:fade/>
  </p:transition>
  <p:hf sldNum="0" hdr="0" ftr="0"/>
  <p:txStyles>
    <p:titleStyle>
      <a:lvl1pPr algn="l" defTabSz="914171" rtl="0" eaLnBrk="1" latinLnBrk="0" hangingPunct="1">
        <a:lnSpc>
          <a:spcPct val="80000"/>
        </a:lnSpc>
        <a:spcBef>
          <a:spcPct val="0"/>
        </a:spcBef>
        <a:buNone/>
        <a:defRPr lang="en-GB" sz="30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1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​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40" indent="-2399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79880" indent="-2399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487" indent="-2399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​"/>
        <a:defRPr sz="5300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​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241240" indent="-2412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Font typeface="+mj-lt"/>
        <a:buAutoNum type="arabicParenR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1240" indent="-241240" algn="l" defTabSz="914171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tx1"/>
        </a:buClr>
        <a:buFont typeface="+mj-lt"/>
        <a:buAutoNum type="alphaU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2">
          <p15:clr>
            <a:srgbClr val="F26B43"/>
          </p15:clr>
        </p15:guide>
        <p15:guide id="2" pos="3839">
          <p15:clr>
            <a:srgbClr val="F26B43"/>
          </p15:clr>
        </p15:guide>
        <p15:guide id="3" pos="332">
          <p15:clr>
            <a:srgbClr val="F26B43"/>
          </p15:clr>
        </p15:guide>
        <p15:guide id="4" pos="7346">
          <p15:clr>
            <a:srgbClr val="F26B43"/>
          </p15:clr>
        </p15:guide>
        <p15:guide id="5" pos="3779">
          <p15:clr>
            <a:srgbClr val="F26B43"/>
          </p15:clr>
        </p15:guide>
        <p15:guide id="6" pos="3899">
          <p15:clr>
            <a:srgbClr val="F26B43"/>
          </p15:clr>
        </p15:guide>
        <p15:guide id="7" orient="horz" pos="3985">
          <p15:clr>
            <a:srgbClr val="F26B43"/>
          </p15:clr>
        </p15:guide>
        <p15:guide id="9" orient="horz" pos="33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A649-773C-49D3-9027-E1A1E6B65C81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3871-B1D1-4736-8F6A-CA3AF9CA9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4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A3558-FA5C-4787-B2FD-A0434284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6C0FD-24D3-4230-B094-53A6D528D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8A610-9884-4FFE-AA2E-60B618D22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42E6-7D6D-4329-91AC-B32913D0B0E2}" type="datetime1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CDED5-0242-4533-94C5-E8ECBDEE1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One Mott MacDonald Award submission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D14EB-A9EE-4852-AFA9-92E5EA579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0AE2-CD44-4C0E-9102-DD9B68B41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99C1B5-0F3C-4A87-A94A-C60F11BB984B}"/>
              </a:ext>
            </a:extLst>
          </p:cNvPr>
          <p:cNvSpPr txBox="1">
            <a:spLocks/>
          </p:cNvSpPr>
          <p:nvPr/>
        </p:nvSpPr>
        <p:spPr>
          <a:xfrm>
            <a:off x="1469753" y="612844"/>
            <a:ext cx="9252494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/>
            <a:r>
              <a:rPr lang="en-US" sz="6000" dirty="0">
                <a:solidFill>
                  <a:srgbClr val="000000"/>
                </a:solidFill>
                <a:latin typeface="Arial" panose="020B0604020202020204"/>
              </a:rPr>
              <a:t>To create a </a:t>
            </a:r>
            <a:r>
              <a:rPr lang="en-US" sz="6000" b="1" dirty="0">
                <a:solidFill>
                  <a:srgbClr val="F8AC04"/>
                </a:solidFill>
                <a:latin typeface="Arial" panose="020B0604020202020204"/>
              </a:rPr>
              <a:t>wellbeing culture</a:t>
            </a:r>
            <a:r>
              <a:rPr lang="en-US" sz="6000" dirty="0">
                <a:solidFill>
                  <a:srgbClr val="000000"/>
                </a:solidFill>
                <a:latin typeface="Arial" panose="020B0604020202020204"/>
              </a:rPr>
              <a:t> where our people are 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/>
              </a:rPr>
              <a:t>happy, healthy and safe</a:t>
            </a:r>
            <a:r>
              <a:rPr lang="en-US" sz="6000" dirty="0">
                <a:solidFill>
                  <a:srgbClr val="000000"/>
                </a:solidFill>
                <a:latin typeface="Arial" panose="020B0604020202020204"/>
              </a:rPr>
              <a:t> enabling everyone to </a:t>
            </a:r>
            <a:r>
              <a:rPr lang="en-US" sz="6000" b="1" dirty="0">
                <a:solidFill>
                  <a:srgbClr val="FF9933"/>
                </a:solidFill>
                <a:latin typeface="Arial" panose="020B0604020202020204"/>
              </a:rPr>
              <a:t>thrive</a:t>
            </a:r>
            <a:r>
              <a:rPr lang="en-US" sz="6000" dirty="0">
                <a:solidFill>
                  <a:srgbClr val="000000"/>
                </a:solidFill>
                <a:latin typeface="Arial" panose="020B0604020202020204"/>
              </a:rPr>
              <a:t> and achieve their </a:t>
            </a:r>
            <a:r>
              <a:rPr lang="en-US" sz="6000" b="1" dirty="0">
                <a:solidFill>
                  <a:srgbClr val="E1278D"/>
                </a:solidFill>
                <a:latin typeface="Arial" panose="020B0604020202020204"/>
              </a:rPr>
              <a:t>full potential</a:t>
            </a:r>
            <a:r>
              <a:rPr lang="en-US" sz="6000" dirty="0">
                <a:solidFill>
                  <a:srgbClr val="000000"/>
                </a:solidFill>
                <a:latin typeface="Arial" panose="020B0604020202020204"/>
              </a:rPr>
              <a:t>.</a:t>
            </a:r>
            <a:r>
              <a:rPr lang="en-US" sz="6000" dirty="0">
                <a:solidFill>
                  <a:srgbClr val="41AC4C"/>
                </a:solidFill>
                <a:latin typeface="Arial" panose="020B0604020202020204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140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6377-AF6A-4EFF-A8F2-F9D863032AE7}"/>
              </a:ext>
            </a:extLst>
          </p:cNvPr>
          <p:cNvSpPr txBox="1">
            <a:spLocks/>
          </p:cNvSpPr>
          <p:nvPr/>
        </p:nvSpPr>
        <p:spPr>
          <a:xfrm>
            <a:off x="527055" y="590202"/>
            <a:ext cx="11137898" cy="397935"/>
          </a:xfrm>
          <a:prstGeom prst="rect">
            <a:avLst/>
          </a:prstGeom>
        </p:spPr>
        <p:txBody>
          <a:bodyPr/>
          <a:lstStyle>
            <a:lvl1pPr algn="l" defTabSz="91417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3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8F5EF-4E1C-45AB-AE58-4F1E23EBA176}"/>
              </a:ext>
            </a:extLst>
          </p:cNvPr>
          <p:cNvSpPr txBox="1"/>
          <p:nvPr/>
        </p:nvSpPr>
        <p:spPr>
          <a:xfrm>
            <a:off x="226118" y="6247812"/>
            <a:ext cx="11739763" cy="55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66"/>
            <a:endParaRPr lang="en-US" sz="1799" dirty="0">
              <a:solidFill>
                <a:srgbClr val="000000"/>
              </a:solidFill>
              <a:latin typeface="Arial" panose="020B0604020202020204"/>
            </a:endParaRPr>
          </a:p>
          <a:p>
            <a:pPr algn="ctr" defTabSz="913966"/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To create a </a:t>
            </a:r>
            <a:r>
              <a:rPr lang="en-US" sz="1200" b="1" dirty="0">
                <a:solidFill>
                  <a:srgbClr val="F8AC04"/>
                </a:solidFill>
                <a:latin typeface="Arial" panose="020B0604020202020204"/>
              </a:rPr>
              <a:t>wellbeing culture</a:t>
            </a:r>
            <a:r>
              <a:rPr lang="en-US" sz="1200" dirty="0">
                <a:solidFill>
                  <a:srgbClr val="F8AC04"/>
                </a:solidFill>
                <a:latin typeface="Arial" panose="020B0604020202020204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where our people are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/>
              </a:rPr>
              <a:t>happy, healthy and safe</a:t>
            </a:r>
            <a:r>
              <a:rPr lang="en-US" sz="1200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enabling everyone to </a:t>
            </a:r>
            <a:r>
              <a:rPr lang="en-US" sz="1200" b="1" dirty="0">
                <a:solidFill>
                  <a:srgbClr val="FF6600"/>
                </a:solidFill>
                <a:latin typeface="Arial" panose="020B0604020202020204"/>
              </a:rPr>
              <a:t>thrive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 and achieve their </a:t>
            </a:r>
            <a:r>
              <a:rPr lang="en-US" sz="1200" b="1" dirty="0">
                <a:solidFill>
                  <a:srgbClr val="E1278D"/>
                </a:solidFill>
                <a:latin typeface="Arial" panose="020B0604020202020204"/>
              </a:rPr>
              <a:t>full potential</a:t>
            </a:r>
            <a:r>
              <a:rPr lang="en-US" sz="1200" dirty="0">
                <a:solidFill>
                  <a:srgbClr val="41AC4C"/>
                </a:solidFill>
                <a:latin typeface="Arial" panose="020B0604020202020204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78332-54E7-492C-828D-D136B93A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06" y="736438"/>
            <a:ext cx="1467939" cy="3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960F3167-B54D-4C96-A04D-FF5E7FEB3DC3}"/>
              </a:ext>
            </a:extLst>
          </p:cNvPr>
          <p:cNvSpPr txBox="1">
            <a:spLocks/>
          </p:cNvSpPr>
          <p:nvPr/>
        </p:nvSpPr>
        <p:spPr>
          <a:xfrm>
            <a:off x="527051" y="1134373"/>
            <a:ext cx="11137898" cy="290855"/>
          </a:xfrm>
          <a:prstGeom prst="rect">
            <a:avLst/>
          </a:prstGeom>
        </p:spPr>
        <p:txBody>
          <a:bodyPr/>
          <a:lstStyle>
            <a:lvl1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9940" indent="-2399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880" indent="-2399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487" indent="-2399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53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40" indent="-2412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rabicParenR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240" indent="-2412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lphaU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>
                <a:solidFill>
                  <a:srgbClr val="FF6600"/>
                </a:solidFill>
                <a:latin typeface="Arial" panose="020B0604020202020204"/>
              </a:rPr>
              <a:t>Psychological health and safety at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6E9B4-460F-4DB7-8CB4-186294A3774B}"/>
              </a:ext>
            </a:extLst>
          </p:cNvPr>
          <p:cNvSpPr txBox="1"/>
          <p:nvPr/>
        </p:nvSpPr>
        <p:spPr>
          <a:xfrm>
            <a:off x="527047" y="507257"/>
            <a:ext cx="6096000" cy="553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99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ISO/DIS 45003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52F82-90B7-49FB-80B2-8B9E5ED48242}"/>
              </a:ext>
            </a:extLst>
          </p:cNvPr>
          <p:cNvSpPr txBox="1"/>
          <p:nvPr/>
        </p:nvSpPr>
        <p:spPr>
          <a:xfrm>
            <a:off x="827085" y="4348629"/>
            <a:ext cx="6088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aligned is our wellbeing programme?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14C38B-6DE1-47E2-8C67-B511AA551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213" y="1677305"/>
            <a:ext cx="4358732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025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73B9FD-6904-42C9-BD7E-02D4580C06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DC5C10-29A3-44E3-9662-DF4CEA3BF051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5962647" y="2039259"/>
            <a:ext cx="5990562" cy="374540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35821A-075F-4D7D-8851-B41F147F5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105" y="1558127"/>
            <a:ext cx="3521182" cy="46085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AA518FF-5217-41B3-91F4-4A130AF6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Our Global calendar and Intranet site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6DE41F-CB33-4A42-BCCF-4070C36CD3D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398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D826864-920A-4404-918B-1EA056A805F2}"/>
              </a:ext>
            </a:extLst>
          </p:cNvPr>
          <p:cNvSpPr txBox="1">
            <a:spLocks/>
          </p:cNvSpPr>
          <p:nvPr/>
        </p:nvSpPr>
        <p:spPr>
          <a:xfrm>
            <a:off x="527049" y="1059319"/>
            <a:ext cx="11137898" cy="290855"/>
          </a:xfrm>
          <a:prstGeom prst="rect">
            <a:avLst/>
          </a:prstGeom>
        </p:spPr>
        <p:txBody>
          <a:bodyPr/>
          <a:lstStyle>
            <a:lvl1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9940" indent="-2399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880" indent="-2399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487" indent="-2399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53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40" indent="-2412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rabicParenR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240" indent="-2412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lphaU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Hypertension Awareness &amp; Wellbeing conversations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1676D3-0DEF-4F19-A0DC-5CCC48CF726D}"/>
              </a:ext>
            </a:extLst>
          </p:cNvPr>
          <p:cNvSpPr txBox="1">
            <a:spLocks/>
          </p:cNvSpPr>
          <p:nvPr/>
        </p:nvSpPr>
        <p:spPr>
          <a:xfrm>
            <a:off x="527053" y="515148"/>
            <a:ext cx="11137898" cy="397935"/>
          </a:xfrm>
          <a:prstGeom prst="rect">
            <a:avLst/>
          </a:prstGeom>
        </p:spPr>
        <p:txBody>
          <a:bodyPr/>
          <a:lstStyle>
            <a:lvl1pPr algn="l" defTabSz="91417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3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Upcoming May events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05CF0-77D4-484A-B36E-5F394D990B15}"/>
              </a:ext>
            </a:extLst>
          </p:cNvPr>
          <p:cNvSpPr txBox="1"/>
          <p:nvPr/>
        </p:nvSpPr>
        <p:spPr>
          <a:xfrm>
            <a:off x="226120" y="6228974"/>
            <a:ext cx="11739763" cy="55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66"/>
            <a:endParaRPr lang="en-US" sz="1799">
              <a:solidFill>
                <a:srgbClr val="000000"/>
              </a:solidFill>
              <a:latin typeface="Arial" panose="020B0604020202020204"/>
            </a:endParaRPr>
          </a:p>
          <a:p>
            <a:pPr algn="ctr" defTabSz="913966"/>
            <a:r>
              <a:rPr lang="en-US" sz="1200">
                <a:solidFill>
                  <a:srgbClr val="000000"/>
                </a:solidFill>
                <a:latin typeface="Arial" panose="020B0604020202020204"/>
              </a:rPr>
              <a:t>To create a </a:t>
            </a:r>
            <a:r>
              <a:rPr lang="en-US" sz="1200" b="1">
                <a:solidFill>
                  <a:srgbClr val="F8AC04"/>
                </a:solidFill>
                <a:latin typeface="Arial" panose="020B0604020202020204"/>
              </a:rPr>
              <a:t>wellbeing culture</a:t>
            </a:r>
            <a:r>
              <a:rPr lang="en-US" sz="1200">
                <a:solidFill>
                  <a:srgbClr val="F8AC04"/>
                </a:solidFill>
                <a:latin typeface="Arial" panose="020B0604020202020204"/>
              </a:rPr>
              <a:t> </a:t>
            </a:r>
            <a:r>
              <a:rPr lang="en-US" sz="1200">
                <a:solidFill>
                  <a:srgbClr val="000000"/>
                </a:solidFill>
                <a:latin typeface="Arial" panose="020B0604020202020204"/>
              </a:rPr>
              <a:t>where our people are </a:t>
            </a:r>
            <a:r>
              <a:rPr lang="en-US" sz="1200" b="1">
                <a:solidFill>
                  <a:srgbClr val="FF0000"/>
                </a:solidFill>
                <a:latin typeface="Arial" panose="020B0604020202020204"/>
              </a:rPr>
              <a:t>happy, healthy and safe</a:t>
            </a:r>
            <a:r>
              <a:rPr lang="en-US" sz="120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US" sz="1200">
                <a:solidFill>
                  <a:srgbClr val="000000"/>
                </a:solidFill>
                <a:latin typeface="Arial" panose="020B0604020202020204"/>
              </a:rPr>
              <a:t>enabling everyone to </a:t>
            </a:r>
            <a:r>
              <a:rPr lang="en-US" sz="1200" b="1">
                <a:solidFill>
                  <a:srgbClr val="FF6600"/>
                </a:solidFill>
                <a:latin typeface="Arial" panose="020B0604020202020204"/>
              </a:rPr>
              <a:t>thrive</a:t>
            </a:r>
            <a:r>
              <a:rPr lang="en-US" sz="1200">
                <a:solidFill>
                  <a:srgbClr val="000000"/>
                </a:solidFill>
                <a:latin typeface="Arial" panose="020B0604020202020204"/>
              </a:rPr>
              <a:t> and achieve their </a:t>
            </a:r>
            <a:r>
              <a:rPr lang="en-US" sz="1200" b="1">
                <a:solidFill>
                  <a:srgbClr val="E1278D"/>
                </a:solidFill>
                <a:latin typeface="Arial" panose="020B0604020202020204"/>
              </a:rPr>
              <a:t>full potential</a:t>
            </a:r>
            <a:r>
              <a:rPr lang="en-US" sz="1200">
                <a:solidFill>
                  <a:srgbClr val="41AC4C"/>
                </a:solidFill>
                <a:latin typeface="Arial" panose="020B0604020202020204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61B28-441B-4E93-9CBD-CAA6196CE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08" y="661384"/>
            <a:ext cx="1467939" cy="3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727D44-EC0E-4337-A8B9-4952DA0FFE48}"/>
              </a:ext>
            </a:extLst>
          </p:cNvPr>
          <p:cNvSpPr txBox="1"/>
          <p:nvPr/>
        </p:nvSpPr>
        <p:spPr>
          <a:xfrm>
            <a:off x="1291055" y="2121829"/>
            <a:ext cx="3892551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Webinars</a:t>
            </a:r>
            <a:r>
              <a:rPr lang="en-GB" dirty="0"/>
              <a:t> </a:t>
            </a:r>
          </a:p>
          <a:p>
            <a:endParaRPr lang="en-GB" sz="1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 &amp; 13</a:t>
            </a:r>
            <a:r>
              <a:rPr lang="en-GB" sz="1600" dirty="0">
                <a:solidFill>
                  <a:srgbClr val="FF6600"/>
                </a:solidFill>
                <a:latin typeface="Arial" panose="020B0604020202020204"/>
              </a:rPr>
              <a:t> May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</a:t>
            </a:r>
            <a:r>
              <a:rPr lang="en-GB" sz="1600" dirty="0">
                <a:solidFill>
                  <a:srgbClr val="000000"/>
                </a:solidFill>
                <a:latin typeface="Arial" panose="020B0604020202020204"/>
              </a:rPr>
              <a:t>Hypertension awareness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algn="ctr"/>
            <a:endParaRPr lang="en-GB" sz="500" dirty="0"/>
          </a:p>
          <a:p>
            <a:pPr algn="ctr"/>
            <a:r>
              <a:rPr lang="en-GB" sz="1600" dirty="0">
                <a:solidFill>
                  <a:srgbClr val="FF6600"/>
                </a:solidFill>
                <a:latin typeface="Arial" panose="020B0604020202020204"/>
              </a:rPr>
              <a:t>05 &amp; 26 May </a:t>
            </a:r>
            <a:r>
              <a:rPr lang="en-GB" sz="1600" dirty="0">
                <a:latin typeface="Arial" panose="020B0604020202020204"/>
              </a:rPr>
              <a:t>–</a:t>
            </a:r>
            <a:r>
              <a:rPr lang="en-GB" sz="1600" dirty="0">
                <a:solidFill>
                  <a:srgbClr val="FF6600"/>
                </a:solidFill>
                <a:latin typeface="Arial" panose="020B0604020202020204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anose="020B0604020202020204"/>
              </a:rPr>
              <a:t>Wellbeing conversations</a:t>
            </a:r>
          </a:p>
          <a:p>
            <a:pPr algn="ctr"/>
            <a:endParaRPr lang="en-GB" sz="1600" dirty="0">
              <a:solidFill>
                <a:srgbClr val="000000"/>
              </a:solidFill>
              <a:latin typeface="Arial" panose="020B0604020202020204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Arial" panose="020B0604020202020204"/>
              </a:rPr>
              <a:t>	</a:t>
            </a:r>
            <a:endParaRPr lang="en-GB" sz="1600" dirty="0">
              <a:latin typeface="Arial" panose="020B0604020202020204"/>
            </a:endParaRPr>
          </a:p>
          <a:p>
            <a:pPr algn="ctr"/>
            <a:endParaRPr lang="en-GB" sz="1600" dirty="0">
              <a:solidFill>
                <a:srgbClr val="000000"/>
              </a:solidFill>
              <a:latin typeface="Arial" panose="020B0604020202020204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87F58-C81F-4E0C-9C99-5998BFEF954F}"/>
              </a:ext>
            </a:extLst>
          </p:cNvPr>
          <p:cNvSpPr txBox="1"/>
          <p:nvPr/>
        </p:nvSpPr>
        <p:spPr>
          <a:xfrm>
            <a:off x="1187163" y="3974719"/>
            <a:ext cx="59666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Other events  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Principles of engagement – Availability </a:t>
            </a:r>
          </a:p>
          <a:p>
            <a:pPr algn="ctr"/>
            <a:r>
              <a:rPr lang="en-GB" sz="1600" dirty="0"/>
              <a:t>Culture and Diversity – Wellbeing</a:t>
            </a:r>
          </a:p>
          <a:p>
            <a:pPr algn="ctr"/>
            <a:r>
              <a:rPr lang="en-GB" sz="1600" dirty="0"/>
              <a:t>31 days of wellbeing – Challenge – </a:t>
            </a:r>
            <a:r>
              <a:rPr lang="en-GB" sz="1600" b="1" dirty="0"/>
              <a:t>Available to join now   </a:t>
            </a:r>
            <a:endParaRPr lang="en-GB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D2F84-D44C-413D-9ECB-CA1F80FD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253" y="461238"/>
            <a:ext cx="3241639" cy="59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215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DF542F-B265-43E1-9325-D8C4A145FD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01CBE8-722F-488E-9194-54A8DE78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Sharing learning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DA3375A-44C6-44B6-A380-6B0ADF1E3A0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3A1BAA-9554-486E-A337-09C18588DF80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336573" y="1073337"/>
            <a:ext cx="6980761" cy="3756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73CC7F-8451-428E-AA6D-C733C0C6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96" y="3352800"/>
            <a:ext cx="6355470" cy="332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0F3D4-3D0C-4B11-85E3-265F8B93C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2" y="1701800"/>
            <a:ext cx="5473673" cy="460798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1322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0B02F1-E613-4B97-8629-37F429D9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10" y="194311"/>
            <a:ext cx="2978496" cy="4215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7D753-1C98-4CD4-ACFA-6030BB12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593" y="194311"/>
            <a:ext cx="2857197" cy="4043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C0711-06D9-45E3-AA84-F9F8A8692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725" y="405238"/>
            <a:ext cx="3779848" cy="5349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0EEBD-E57E-45CC-8AE7-F929A89F7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55">
            <a:off x="8342647" y="3593764"/>
            <a:ext cx="3779848" cy="5349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9354B7-9C67-4A21-9FC8-1240633A2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13598">
            <a:off x="-26747" y="3674630"/>
            <a:ext cx="3779848" cy="53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2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C8976A-6904-4E95-8ACA-036ECB042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6" y="493433"/>
            <a:ext cx="9942447" cy="53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32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E0484-7CE2-4AF7-85FD-1D32404C0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25"/>
          <a:stretch/>
        </p:blipFill>
        <p:spPr>
          <a:xfrm>
            <a:off x="120650" y="394834"/>
            <a:ext cx="11950700" cy="625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2933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BBC9E73-6FB2-499D-80E5-18859325D128}"/>
              </a:ext>
            </a:extLst>
          </p:cNvPr>
          <p:cNvSpPr txBox="1"/>
          <p:nvPr/>
        </p:nvSpPr>
        <p:spPr>
          <a:xfrm>
            <a:off x="226120" y="6228974"/>
            <a:ext cx="11739763" cy="55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966"/>
            <a:endParaRPr lang="en-US" sz="1799" dirty="0">
              <a:solidFill>
                <a:srgbClr val="000000"/>
              </a:solidFill>
              <a:latin typeface="Arial" panose="020B0604020202020204"/>
            </a:endParaRPr>
          </a:p>
          <a:p>
            <a:pPr algn="ctr" defTabSz="913966"/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To create a </a:t>
            </a:r>
            <a:r>
              <a:rPr lang="en-US" sz="1200" b="1" dirty="0">
                <a:solidFill>
                  <a:srgbClr val="F8AC04"/>
                </a:solidFill>
                <a:latin typeface="Arial" panose="020B0604020202020204"/>
              </a:rPr>
              <a:t>wellbeing culture</a:t>
            </a:r>
            <a:r>
              <a:rPr lang="en-US" sz="1200" dirty="0">
                <a:solidFill>
                  <a:srgbClr val="F8AC04"/>
                </a:solidFill>
                <a:latin typeface="Arial" panose="020B0604020202020204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where our people are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/>
              </a:rPr>
              <a:t>happy, healthy and safe</a:t>
            </a:r>
            <a:r>
              <a:rPr lang="en-US" sz="1200" dirty="0">
                <a:solidFill>
                  <a:srgbClr val="FF0000"/>
                </a:solidFill>
                <a:latin typeface="Arial" panose="020B0604020202020204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enabling everyone to </a:t>
            </a:r>
            <a:r>
              <a:rPr lang="en-US" sz="1200" b="1" dirty="0">
                <a:solidFill>
                  <a:srgbClr val="FF6600"/>
                </a:solidFill>
                <a:latin typeface="Arial" panose="020B0604020202020204"/>
              </a:rPr>
              <a:t>thrive</a:t>
            </a: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 and achieve their </a:t>
            </a:r>
            <a:r>
              <a:rPr lang="en-US" sz="1200" b="1" dirty="0">
                <a:solidFill>
                  <a:srgbClr val="E1278D"/>
                </a:solidFill>
                <a:latin typeface="Arial" panose="020B0604020202020204"/>
              </a:rPr>
              <a:t>full potential</a:t>
            </a:r>
            <a:r>
              <a:rPr lang="en-US" sz="1200" dirty="0">
                <a:solidFill>
                  <a:srgbClr val="41AC4C"/>
                </a:solidFill>
                <a:latin typeface="Arial" panose="020B0604020202020204"/>
              </a:rPr>
              <a:t>. </a:t>
            </a:r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67B0EAFE-CF8B-49EC-8835-1C35C4A11193}"/>
              </a:ext>
            </a:extLst>
          </p:cNvPr>
          <p:cNvSpPr txBox="1">
            <a:spLocks/>
          </p:cNvSpPr>
          <p:nvPr/>
        </p:nvSpPr>
        <p:spPr>
          <a:xfrm>
            <a:off x="527051" y="867300"/>
            <a:ext cx="11137898" cy="290855"/>
          </a:xfrm>
          <a:prstGeom prst="rect">
            <a:avLst/>
          </a:prstGeom>
        </p:spPr>
        <p:txBody>
          <a:bodyPr/>
          <a:lstStyle>
            <a:lvl1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9940" indent="-2399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880" indent="-2399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487" indent="-2399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53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40" indent="-2412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rabicParenR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240" indent="-241240" algn="l" defTabSz="9141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lphaU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3A7E41-22FD-4EFF-9F7D-F7365D3E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82" y="634913"/>
            <a:ext cx="1569767" cy="4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0350BA-3CFD-4BEA-A86C-90DE35C8D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20" y="369261"/>
            <a:ext cx="9692659" cy="52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9A8A5-634C-4879-960E-B149CFC5E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8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34553-7CF4-4E41-ABE4-28E87581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29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18507019921983"/>
</p:tagLst>
</file>

<file path=ppt/theme/theme1.xml><?xml version="1.0" encoding="utf-8"?>
<a:theme xmlns:a="http://schemas.openxmlformats.org/drawingml/2006/main" name="Office Theme">
  <a:themeElements>
    <a:clrScheme name="MM Pink">
      <a:dk1>
        <a:srgbClr val="000000"/>
      </a:dk1>
      <a:lt1>
        <a:srgbClr val="FFFFFF"/>
      </a:lt1>
      <a:dk2>
        <a:srgbClr val="575656"/>
      </a:dk2>
      <a:lt2>
        <a:srgbClr val="EDEBE6"/>
      </a:lt2>
      <a:accent1>
        <a:srgbClr val="8E3F91"/>
      </a:accent1>
      <a:accent2>
        <a:srgbClr val="FF278D"/>
      </a:accent2>
      <a:accent3>
        <a:srgbClr val="E42925"/>
      </a:accent3>
      <a:accent4>
        <a:srgbClr val="E95A1A"/>
      </a:accent4>
      <a:accent5>
        <a:srgbClr val="FFD400"/>
      </a:accent5>
      <a:accent6>
        <a:srgbClr val="F8AC04"/>
      </a:accent6>
      <a:hlink>
        <a:srgbClr val="8E3F91"/>
      </a:hlink>
      <a:folHlink>
        <a:srgbClr val="FF27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M_Template 2020">
  <a:themeElements>
    <a:clrScheme name="MM Lime Green">
      <a:dk1>
        <a:srgbClr val="000000"/>
      </a:dk1>
      <a:lt1>
        <a:srgbClr val="FFFFFF"/>
      </a:lt1>
      <a:dk2>
        <a:srgbClr val="575656"/>
      </a:dk2>
      <a:lt2>
        <a:srgbClr val="EDEBE6"/>
      </a:lt2>
      <a:accent1>
        <a:srgbClr val="AFC236"/>
      </a:accent1>
      <a:accent2>
        <a:srgbClr val="41AC4C"/>
      </a:accent2>
      <a:accent3>
        <a:srgbClr val="2FB6BC"/>
      </a:accent3>
      <a:accent4>
        <a:srgbClr val="009695"/>
      </a:accent4>
      <a:accent5>
        <a:srgbClr val="2B86C7"/>
      </a:accent5>
      <a:accent6>
        <a:srgbClr val="8E3F91"/>
      </a:accent6>
      <a:hlink>
        <a:srgbClr val="41AC4C"/>
      </a:hlink>
      <a:folHlink>
        <a:srgbClr val="AFC2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01_MM" id="{F30AE99B-6838-46DA-B1D2-91AC42CB6501}" vid="{DE1860A6-2B0B-4671-87D3-8AB175E35B06}"/>
    </a:ext>
  </a:extLst>
</a:theme>
</file>

<file path=ppt/theme/theme3.xml><?xml version="1.0" encoding="utf-8"?>
<a:theme xmlns:a="http://schemas.openxmlformats.org/drawingml/2006/main" name="1_MM_Template 2020">
  <a:themeElements>
    <a:clrScheme name="MM Orange">
      <a:dk1>
        <a:srgbClr val="000000"/>
      </a:dk1>
      <a:lt1>
        <a:srgbClr val="FFFFFF"/>
      </a:lt1>
      <a:dk2>
        <a:srgbClr val="575656"/>
      </a:dk2>
      <a:lt2>
        <a:srgbClr val="EDEBE6"/>
      </a:lt2>
      <a:accent1>
        <a:srgbClr val="E95A1A"/>
      </a:accent1>
      <a:accent2>
        <a:srgbClr val="E42925"/>
      </a:accent2>
      <a:accent3>
        <a:srgbClr val="E1278D"/>
      </a:accent3>
      <a:accent4>
        <a:srgbClr val="FFD400"/>
      </a:accent4>
      <a:accent5>
        <a:srgbClr val="F8AC04"/>
      </a:accent5>
      <a:accent6>
        <a:srgbClr val="8E3F91"/>
      </a:accent6>
      <a:hlink>
        <a:srgbClr val="E42925"/>
      </a:hlink>
      <a:folHlink>
        <a:srgbClr val="E95A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01_MM" id="{F30AE99B-6838-46DA-B1D2-91AC42CB6501}" vid="{DE1860A6-2B0B-4671-87D3-8AB175E35B06}"/>
    </a:ext>
  </a:extLst>
</a:theme>
</file>

<file path=ppt/theme/theme4.xml><?xml version="1.0" encoding="utf-8"?>
<a:theme xmlns:a="http://schemas.openxmlformats.org/drawingml/2006/main" name="1_Office Theme">
  <a:themeElements>
    <a:clrScheme name="MM Gold">
      <a:dk1>
        <a:srgbClr val="000000"/>
      </a:dk1>
      <a:lt1>
        <a:srgbClr val="FFFFFF"/>
      </a:lt1>
      <a:dk2>
        <a:srgbClr val="575656"/>
      </a:dk2>
      <a:lt2>
        <a:srgbClr val="EDEBE6"/>
      </a:lt2>
      <a:accent1>
        <a:srgbClr val="FFD400"/>
      </a:accent1>
      <a:accent2>
        <a:srgbClr val="F8AC04"/>
      </a:accent2>
      <a:accent3>
        <a:srgbClr val="E42925"/>
      </a:accent3>
      <a:accent4>
        <a:srgbClr val="E95A1A"/>
      </a:accent4>
      <a:accent5>
        <a:srgbClr val="E1278D"/>
      </a:accent5>
      <a:accent6>
        <a:srgbClr val="8E3F91"/>
      </a:accent6>
      <a:hlink>
        <a:srgbClr val="F8AC04"/>
      </a:hlink>
      <a:folHlink>
        <a:srgbClr val="FFD4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0C57BC1C3004F82DB31EE96535649" ma:contentTypeVersion="12" ma:contentTypeDescription="Create a new document." ma:contentTypeScope="" ma:versionID="69f57b10f0f974d48be412b74b0e23c1">
  <xsd:schema xmlns:xsd="http://www.w3.org/2001/XMLSchema" xmlns:xs="http://www.w3.org/2001/XMLSchema" xmlns:p="http://schemas.microsoft.com/office/2006/metadata/properties" xmlns:ns3="b22de357-3427-4ffe-89e2-f9c3ec375ea6" xmlns:ns4="214c4e13-2604-4dbc-81cd-d29432e1a2c5" targetNamespace="http://schemas.microsoft.com/office/2006/metadata/properties" ma:root="true" ma:fieldsID="83718489f834118c7adf7d0b8caa5eae" ns3:_="" ns4:_="">
    <xsd:import namespace="b22de357-3427-4ffe-89e2-f9c3ec375ea6"/>
    <xsd:import namespace="214c4e13-2604-4dbc-81cd-d29432e1a2c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de357-3427-4ffe-89e2-f9c3ec375e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c4e13-2604-4dbc-81cd-d29432e1a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DCFA36-1834-4C27-9ED7-B123D8E31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2BDD47-2D8E-4EC5-9620-4E735F6DDB74}">
  <ds:schemaRefs>
    <ds:schemaRef ds:uri="214c4e13-2604-4dbc-81cd-d29432e1a2c5"/>
    <ds:schemaRef ds:uri="b22de357-3427-4ffe-89e2-f9c3ec375e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194154-B114-4AA6-81F9-BF80B2338502}">
  <ds:schemaRefs>
    <ds:schemaRef ds:uri="http://purl.org/dc/terms/"/>
    <ds:schemaRef ds:uri="b22de357-3427-4ffe-89e2-f9c3ec375ea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14c4e13-2604-4dbc-81cd-d29432e1a2c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188</Words>
  <Application>Microsoft Office PowerPoint</Application>
  <PresentationFormat>Widescreen</PresentationFormat>
  <Paragraphs>35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MM_Template 2020</vt:lpstr>
      <vt:lpstr>1_MM_Template 2020</vt:lpstr>
      <vt:lpstr>1_Office Theme</vt:lpstr>
      <vt:lpstr>2_Office Theme</vt:lpstr>
      <vt:lpstr>PowerPoint Presentation</vt:lpstr>
      <vt:lpstr>Our Global calendar and Intranet site </vt:lpstr>
      <vt:lpstr>PowerPoint Presentation</vt:lpstr>
      <vt:lpstr>Sharing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 Champions Update  </dc:title>
  <dc:creator>Lorna Raymond</dc:creator>
  <cp:lastModifiedBy>Laura Hague</cp:lastModifiedBy>
  <cp:revision>5</cp:revision>
  <dcterms:created xsi:type="dcterms:W3CDTF">2021-02-27T17:28:57Z</dcterms:created>
  <dcterms:modified xsi:type="dcterms:W3CDTF">2021-06-23T08:28:43Z</dcterms:modified>
</cp:coreProperties>
</file>