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694" r:id="rId6"/>
    <p:sldMasterId id="2147483719" r:id="rId7"/>
  </p:sldMasterIdLst>
  <p:notesMasterIdLst>
    <p:notesMasterId r:id="rId15"/>
  </p:notesMasterIdLst>
  <p:sldIdLst>
    <p:sldId id="585" r:id="rId8"/>
    <p:sldId id="583" r:id="rId9"/>
    <p:sldId id="587" r:id="rId10"/>
    <p:sldId id="302" r:id="rId11"/>
    <p:sldId id="588" r:id="rId12"/>
    <p:sldId id="500" r:id="rId13"/>
    <p:sldId id="582" r:id="rId1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EF98BD-FA19-47B1-B631-D886F54D5DE2}" v="3" dt="2021-06-23T08:49:35.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0" autoAdjust="0"/>
    <p:restoredTop sz="64042" autoAdjust="0"/>
  </p:normalViewPr>
  <p:slideViewPr>
    <p:cSldViewPr snapToGrid="0">
      <p:cViewPr varScale="1">
        <p:scale>
          <a:sx n="46" d="100"/>
          <a:sy n="46" d="100"/>
        </p:scale>
        <p:origin x="1458"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olton" userId="9e45f080810c5c46" providerId="LiveId" clId="{B4EF98BD-FA19-47B1-B631-D886F54D5DE2}"/>
    <pc:docChg chg="undo custSel addSld delSld modSld">
      <pc:chgData name="Sarah Bolton" userId="9e45f080810c5c46" providerId="LiveId" clId="{B4EF98BD-FA19-47B1-B631-D886F54D5DE2}" dt="2021-06-23T08:50:37.887" v="619"/>
      <pc:docMkLst>
        <pc:docMk/>
      </pc:docMkLst>
      <pc:sldChg chg="del modNotesTx">
        <pc:chgData name="Sarah Bolton" userId="9e45f080810c5c46" providerId="LiveId" clId="{B4EF98BD-FA19-47B1-B631-D886F54D5DE2}" dt="2021-06-23T08:48:43.891" v="548" actId="2696"/>
        <pc:sldMkLst>
          <pc:docMk/>
          <pc:sldMk cId="3562250037" sldId="271"/>
        </pc:sldMkLst>
      </pc:sldChg>
      <pc:sldChg chg="modNotesTx">
        <pc:chgData name="Sarah Bolton" userId="9e45f080810c5c46" providerId="LiveId" clId="{B4EF98BD-FA19-47B1-B631-D886F54D5DE2}" dt="2021-06-21T12:39:29.425" v="214" actId="20577"/>
        <pc:sldMkLst>
          <pc:docMk/>
          <pc:sldMk cId="1880942629" sldId="302"/>
        </pc:sldMkLst>
      </pc:sldChg>
      <pc:sldChg chg="modSp mod">
        <pc:chgData name="Sarah Bolton" userId="9e45f080810c5c46" providerId="LiveId" clId="{B4EF98BD-FA19-47B1-B631-D886F54D5DE2}" dt="2021-06-21T12:40:40.157" v="221" actId="1076"/>
        <pc:sldMkLst>
          <pc:docMk/>
          <pc:sldMk cId="193262208" sldId="583"/>
        </pc:sldMkLst>
        <pc:picChg chg="mod">
          <ac:chgData name="Sarah Bolton" userId="9e45f080810c5c46" providerId="LiveId" clId="{B4EF98BD-FA19-47B1-B631-D886F54D5DE2}" dt="2021-06-21T12:40:40.157" v="221" actId="1076"/>
          <ac:picMkLst>
            <pc:docMk/>
            <pc:sldMk cId="193262208" sldId="583"/>
            <ac:picMk id="3" creationId="{110B0902-EAF1-4264-A1E5-E13AF765509C}"/>
          </ac:picMkLst>
        </pc:picChg>
      </pc:sldChg>
      <pc:sldChg chg="addSp delSp modSp mod">
        <pc:chgData name="Sarah Bolton" userId="9e45f080810c5c46" providerId="LiveId" clId="{B4EF98BD-FA19-47B1-B631-D886F54D5DE2}" dt="2021-06-23T08:50:37.887" v="619"/>
        <pc:sldMkLst>
          <pc:docMk/>
          <pc:sldMk cId="3130169634" sldId="585"/>
        </pc:sldMkLst>
        <pc:spChg chg="add del mod">
          <ac:chgData name="Sarah Bolton" userId="9e45f080810c5c46" providerId="LiveId" clId="{B4EF98BD-FA19-47B1-B631-D886F54D5DE2}" dt="2021-06-23T08:50:37.887" v="619"/>
          <ac:spMkLst>
            <pc:docMk/>
            <pc:sldMk cId="3130169634" sldId="585"/>
            <ac:spMk id="2" creationId="{93E40291-8390-47BB-B1EF-708BB88B3A95}"/>
          </ac:spMkLst>
        </pc:spChg>
        <pc:spChg chg="add mod">
          <ac:chgData name="Sarah Bolton" userId="9e45f080810c5c46" providerId="LiveId" clId="{B4EF98BD-FA19-47B1-B631-D886F54D5DE2}" dt="2021-06-23T08:50:34.571" v="617" actId="255"/>
          <ac:spMkLst>
            <pc:docMk/>
            <pc:sldMk cId="3130169634" sldId="585"/>
            <ac:spMk id="4" creationId="{2FBC1F47-B7D5-486C-B22E-CA3A8A7DE739}"/>
          </ac:spMkLst>
        </pc:spChg>
        <pc:picChg chg="mod">
          <ac:chgData name="Sarah Bolton" userId="9e45f080810c5c46" providerId="LiveId" clId="{B4EF98BD-FA19-47B1-B631-D886F54D5DE2}" dt="2021-06-23T08:49:04.461" v="550" actId="1076"/>
          <ac:picMkLst>
            <pc:docMk/>
            <pc:sldMk cId="3130169634" sldId="585"/>
            <ac:picMk id="3" creationId="{80FA3F0C-6FC8-43B0-A9CE-68DD9DB9EE53}"/>
          </ac:picMkLst>
        </pc:picChg>
        <pc:picChg chg="mod">
          <ac:chgData name="Sarah Bolton" userId="9e45f080810c5c46" providerId="LiveId" clId="{B4EF98BD-FA19-47B1-B631-D886F54D5DE2}" dt="2021-06-23T08:49:28.583" v="554" actId="1076"/>
          <ac:picMkLst>
            <pc:docMk/>
            <pc:sldMk cId="3130169634" sldId="585"/>
            <ac:picMk id="6" creationId="{C7C3C3D5-3FE3-1D41-AC27-4627AC5D0944}"/>
          </ac:picMkLst>
        </pc:picChg>
      </pc:sldChg>
      <pc:sldChg chg="addSp delSp modSp mod setBg setClrOvrMap">
        <pc:chgData name="Sarah Bolton" userId="9e45f080810c5c46" providerId="LiveId" clId="{B4EF98BD-FA19-47B1-B631-D886F54D5DE2}" dt="2021-06-21T12:55:37.198" v="547" actId="26606"/>
        <pc:sldMkLst>
          <pc:docMk/>
          <pc:sldMk cId="2193078609" sldId="587"/>
        </pc:sldMkLst>
        <pc:spChg chg="add del">
          <ac:chgData name="Sarah Bolton" userId="9e45f080810c5c46" providerId="LiveId" clId="{B4EF98BD-FA19-47B1-B631-D886F54D5DE2}" dt="2021-06-21T12:55:09.185" v="545" actId="26606"/>
          <ac:spMkLst>
            <pc:docMk/>
            <pc:sldMk cId="2193078609" sldId="587"/>
            <ac:spMk id="71" creationId="{32BC26D8-82FB-445E-AA49-62A77D7C1EE0}"/>
          </ac:spMkLst>
        </pc:spChg>
        <pc:spChg chg="add del">
          <ac:chgData name="Sarah Bolton" userId="9e45f080810c5c46" providerId="LiveId" clId="{B4EF98BD-FA19-47B1-B631-D886F54D5DE2}" dt="2021-06-21T12:55:09.185" v="545" actId="26606"/>
          <ac:spMkLst>
            <pc:docMk/>
            <pc:sldMk cId="2193078609" sldId="587"/>
            <ac:spMk id="73" creationId="{CB44330D-EA18-4254-AA95-EB49948539B8}"/>
          </ac:spMkLst>
        </pc:spChg>
        <pc:spChg chg="add del">
          <ac:chgData name="Sarah Bolton" userId="9e45f080810c5c46" providerId="LiveId" clId="{B4EF98BD-FA19-47B1-B631-D886F54D5DE2}" dt="2021-06-21T12:55:37.198" v="547" actId="26606"/>
          <ac:spMkLst>
            <pc:docMk/>
            <pc:sldMk cId="2193078609" sldId="587"/>
            <ac:spMk id="1028" creationId="{E5093ECC-8BEB-4546-A80D-0B48876623DE}"/>
          </ac:spMkLst>
        </pc:spChg>
        <pc:picChg chg="mod">
          <ac:chgData name="Sarah Bolton" userId="9e45f080810c5c46" providerId="LiveId" clId="{B4EF98BD-FA19-47B1-B631-D886F54D5DE2}" dt="2021-06-21T12:55:37.198" v="547" actId="26606"/>
          <ac:picMkLst>
            <pc:docMk/>
            <pc:sldMk cId="2193078609" sldId="587"/>
            <ac:picMk id="1026" creationId="{66590249-4A81-4212-B10F-7015590E49CF}"/>
          </ac:picMkLst>
        </pc:picChg>
      </pc:sldChg>
      <pc:sldChg chg="addSp delSp modSp new mod setBg modClrScheme setClrOvrMap chgLayout">
        <pc:chgData name="Sarah Bolton" userId="9e45f080810c5c46" providerId="LiveId" clId="{B4EF98BD-FA19-47B1-B631-D886F54D5DE2}" dt="2021-06-21T12:52:02.886" v="541" actId="255"/>
        <pc:sldMkLst>
          <pc:docMk/>
          <pc:sldMk cId="3080578417" sldId="588"/>
        </pc:sldMkLst>
        <pc:spChg chg="add mod">
          <ac:chgData name="Sarah Bolton" userId="9e45f080810c5c46" providerId="LiveId" clId="{B4EF98BD-FA19-47B1-B631-D886F54D5DE2}" dt="2021-06-21T12:51:50.011" v="540" actId="26606"/>
          <ac:spMkLst>
            <pc:docMk/>
            <pc:sldMk cId="3080578417" sldId="588"/>
            <ac:spMk id="2" creationId="{9C54DB96-ACD5-4A64-84F1-DEF9A4D4C4ED}"/>
          </ac:spMkLst>
        </pc:spChg>
        <pc:spChg chg="add mod">
          <ac:chgData name="Sarah Bolton" userId="9e45f080810c5c46" providerId="LiveId" clId="{B4EF98BD-FA19-47B1-B631-D886F54D5DE2}" dt="2021-06-21T12:52:02.886" v="541" actId="255"/>
          <ac:spMkLst>
            <pc:docMk/>
            <pc:sldMk cId="3080578417" sldId="588"/>
            <ac:spMk id="3" creationId="{9CEEB676-EF38-4E6F-B8EB-A2E596CFEC79}"/>
          </ac:spMkLst>
        </pc:spChg>
        <pc:spChg chg="add del">
          <ac:chgData name="Sarah Bolton" userId="9e45f080810c5c46" providerId="LiveId" clId="{B4EF98BD-FA19-47B1-B631-D886F54D5DE2}" dt="2021-06-21T12:51:50.011" v="540" actId="26606"/>
          <ac:spMkLst>
            <pc:docMk/>
            <pc:sldMk cId="3080578417" sldId="588"/>
            <ac:spMk id="31" creationId="{64F9BF67-14D7-4F9D-A8E4-4BB8DE3512EE}"/>
          </ac:spMkLst>
        </pc:spChg>
        <pc:spChg chg="add">
          <ac:chgData name="Sarah Bolton" userId="9e45f080810c5c46" providerId="LiveId" clId="{B4EF98BD-FA19-47B1-B631-D886F54D5DE2}" dt="2021-06-21T12:51:50.011" v="540" actId="26606"/>
          <ac:spMkLst>
            <pc:docMk/>
            <pc:sldMk cId="3080578417" sldId="588"/>
            <ac:spMk id="36" creationId="{CEB41C5C-0F34-4DDA-9D7C-5E717F35F60C}"/>
          </ac:spMkLst>
        </pc:spChg>
        <pc:grpChg chg="add del">
          <ac:chgData name="Sarah Bolton" userId="9e45f080810c5c46" providerId="LiveId" clId="{B4EF98BD-FA19-47B1-B631-D886F54D5DE2}" dt="2021-06-21T12:51:50.011" v="540" actId="26606"/>
          <ac:grpSpMkLst>
            <pc:docMk/>
            <pc:sldMk cId="3080578417" sldId="588"/>
            <ac:grpSpMk id="8" creationId="{DDAE397D-2F47-480F-95CA-D5EDB24333CB}"/>
          </ac:grpSpMkLst>
        </pc:grpChg>
        <pc:picChg chg="add mod">
          <ac:chgData name="Sarah Bolton" userId="9e45f080810c5c46" providerId="LiveId" clId="{B4EF98BD-FA19-47B1-B631-D886F54D5DE2}" dt="2021-06-21T12:51:50.011" v="540" actId="26606"/>
          <ac:picMkLst>
            <pc:docMk/>
            <pc:sldMk cId="3080578417" sldId="588"/>
            <ac:picMk id="30" creationId="{8C6EDB22-57BF-4390-98AE-C30B61EBAD16}"/>
          </ac:picMkLst>
        </pc:picChg>
        <pc:cxnChg chg="add">
          <ac:chgData name="Sarah Bolton" userId="9e45f080810c5c46" providerId="LiveId" clId="{B4EF98BD-FA19-47B1-B631-D886F54D5DE2}" dt="2021-06-21T12:51:50.011" v="540" actId="26606"/>
          <ac:cxnSpMkLst>
            <pc:docMk/>
            <pc:sldMk cId="3080578417" sldId="588"/>
            <ac:cxnSpMk id="38" creationId="{57E1E5E6-F385-4E9C-B201-BA5BDE5CAD5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DC238534-0E9C-42C2-A650-C077E62F17DA}" type="datetimeFigureOut">
              <a:rPr lang="en-GB" smtClean="0"/>
              <a:t>23/06/2021</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54EAB6A7-21E7-4CD5-AB05-6A63B311A419}" type="slidenum">
              <a:rPr lang="en-GB" smtClean="0"/>
              <a:t>‹#›</a:t>
            </a:fld>
            <a:endParaRPr lang="en-GB"/>
          </a:p>
        </p:txBody>
      </p:sp>
    </p:spTree>
    <p:extLst>
      <p:ext uri="{BB962C8B-B14F-4D97-AF65-F5344CB8AC3E}">
        <p14:creationId xmlns:p14="http://schemas.microsoft.com/office/powerpoint/2010/main" val="323678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AB6A7-21E7-4CD5-AB05-6A63B311A419}" type="slidenum">
              <a:rPr lang="en-GB" smtClean="0"/>
              <a:t>1</a:t>
            </a:fld>
            <a:endParaRPr lang="en-GB"/>
          </a:p>
        </p:txBody>
      </p:sp>
    </p:spTree>
    <p:extLst>
      <p:ext uri="{BB962C8B-B14F-4D97-AF65-F5344CB8AC3E}">
        <p14:creationId xmlns:p14="http://schemas.microsoft.com/office/powerpoint/2010/main" val="409242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Read Mission:  the last  year has been full of unpredictability, major disruption and massive human suffering and the Lighthouse has been working tirelessly to support as many of our workforce as possible.</a:t>
            </a:r>
          </a:p>
          <a:p>
            <a:r>
              <a:rPr lang="en-GB" sz="1400" dirty="0"/>
              <a:t>In 2020- 2264 we supported  families, currently we have had a 40% increase year to date</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3567933-B808-449C-B9A7-11F4B22A3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25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proactive offering is the app, and training so people are able to utilise the tools to help to start to manage their issue, if they require further support then they can access  The basis of our support is a 24/ 7 Helpline that is always there to support anyone in our industry. It focusses support on the three key pillars of wellbeing, Emotional wellbeing, Physical Wellbeing and Financial Wellbeing. We even give non repayable Emergency Financial grants to construction families in poverty. No other Employee Assistance Programme does this. Our Helpline is backed up with a complimentary APP .</a:t>
            </a:r>
          </a:p>
          <a:p>
            <a:endParaRPr lang="en-GB" dirty="0"/>
          </a:p>
          <a:p>
            <a:r>
              <a:rPr lang="en-GB" dirty="0"/>
              <a:t>Our  proactive tutored wellbeing education and training programmes, which includes 2 mental health first aid and ½ mental health awareness training are heavily subsided to the industry so we can support as many as possible proactively . Our  masterclasses are CPD accredited and run monthly and are free of charge. </a:t>
            </a:r>
          </a:p>
          <a:p>
            <a:r>
              <a:rPr lang="en-GB" dirty="0"/>
              <a:t> </a:t>
            </a:r>
          </a:p>
        </p:txBody>
      </p:sp>
      <p:sp>
        <p:nvSpPr>
          <p:cNvPr id="4" name="Slide Number Placeholder 3"/>
          <p:cNvSpPr>
            <a:spLocks noGrp="1"/>
          </p:cNvSpPr>
          <p:nvPr>
            <p:ph type="sldNum" sz="quarter" idx="5"/>
          </p:nvPr>
        </p:nvSpPr>
        <p:spPr/>
        <p:txBody>
          <a:bodyPr/>
          <a:lstStyle/>
          <a:p>
            <a:fld id="{54EAB6A7-21E7-4CD5-AB05-6A63B311A419}" type="slidenum">
              <a:rPr lang="en-GB" smtClean="0"/>
              <a:t>4</a:t>
            </a:fld>
            <a:endParaRPr lang="en-GB"/>
          </a:p>
        </p:txBody>
      </p:sp>
    </p:spTree>
    <p:extLst>
      <p:ext uri="{BB962C8B-B14F-4D97-AF65-F5344CB8AC3E}">
        <p14:creationId xmlns:p14="http://schemas.microsoft.com/office/powerpoint/2010/main" val="173150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AB6A7-21E7-4CD5-AB05-6A63B311A419}" type="slidenum">
              <a:rPr lang="en-GB" smtClean="0"/>
              <a:t>5</a:t>
            </a:fld>
            <a:endParaRPr lang="en-GB"/>
          </a:p>
        </p:txBody>
      </p:sp>
    </p:spTree>
    <p:extLst>
      <p:ext uri="{BB962C8B-B14F-4D97-AF65-F5344CB8AC3E}">
        <p14:creationId xmlns:p14="http://schemas.microsoft.com/office/powerpoint/2010/main" val="162703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care of others …. In the end promoting good mental health is all about being a decent human being to another human being ! THANK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67933-B808-449C-B9A7-11F4B22A3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075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AB6A7-21E7-4CD5-AB05-6A63B311A419}" type="slidenum">
              <a:rPr lang="en-GB" smtClean="0"/>
              <a:t>7</a:t>
            </a:fld>
            <a:endParaRPr lang="en-GB"/>
          </a:p>
        </p:txBody>
      </p:sp>
    </p:spTree>
    <p:extLst>
      <p:ext uri="{BB962C8B-B14F-4D97-AF65-F5344CB8AC3E}">
        <p14:creationId xmlns:p14="http://schemas.microsoft.com/office/powerpoint/2010/main" val="198102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68C797-5997-482C-B3B6-08B1514E49DA}"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257859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9DB8F3-1E58-46CA-83A1-E28DBA26F9A7}"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141230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E70CAB-0B90-4F5E-B8F8-3A57A2B1158A}"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3211958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428FF1-DAE6-45CE-B292-F23E403774CB}"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325471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A1786-1C16-4D56-BDCD-90D3005A7680}"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2603242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D4611E-C7FE-4BE0-B485-1CA717E8BED7}"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2009639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A95123-9D9A-42A2-9A85-B4B7B4F15F38}" type="datetime1">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19643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7106EB-AAD2-4797-94B9-B552F5A504EB}" type="datetime1">
              <a:rPr lang="en-GB" smtClean="0"/>
              <a:t>23/06/2021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2793701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FE7DDB-BAA4-461F-8459-EE56E08466AF}" type="datetime1">
              <a:rPr lang="en-GB" smtClean="0"/>
              <a:t>23/06/2021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252483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073E5-510E-4605-A95F-E8D3F8F93FDB}" type="datetime1">
              <a:rPr lang="en-GB" smtClean="0"/>
              <a:t>23/06/2021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1568652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7FA99-87BA-434C-99C3-70FB450D097F}" type="datetime1">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133930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9EBD0E-8437-493B-B857-83EA951A1809}"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3407628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72880B-6CE4-4055-AC26-D245588BEE1C}" type="datetime1">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2523791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1C074F-8D2D-4546-89FD-1E4A724037C0}"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4151346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CAC01-BA49-41C4-A18D-73A8DA40C00F}"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3709081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73780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88606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87104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19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424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28587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8189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860D53-AE77-4DB4-A726-0256B228EAE9}"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1912155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8211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6137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0260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6376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B67B-6A88-C84E-9289-D4FD5591930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4C53AC1-629D-444C-BB32-E738B66650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602F48E-2A9E-F947-9912-43B14FF929D6}"/>
              </a:ext>
            </a:extLst>
          </p:cNvPr>
          <p:cNvSpPr>
            <a:spLocks noGrp="1"/>
          </p:cNvSpPr>
          <p:nvPr>
            <p:ph type="dt" sz="half" idx="10"/>
          </p:nvPr>
        </p:nvSpPr>
        <p:spPr/>
        <p:txBody>
          <a:bodyPr/>
          <a:lstStyle/>
          <a:p>
            <a:fld id="{96EA1587-9543-FE4D-B46A-2C70DAC4D234}" type="datetimeFigureOut">
              <a:rPr lang="en-US" smtClean="0"/>
              <a:t>6/23/2021</a:t>
            </a:fld>
            <a:endParaRPr lang="en-US"/>
          </a:p>
        </p:txBody>
      </p:sp>
      <p:sp>
        <p:nvSpPr>
          <p:cNvPr id="5" name="Footer Placeholder 4">
            <a:extLst>
              <a:ext uri="{FF2B5EF4-FFF2-40B4-BE49-F238E27FC236}">
                <a16:creationId xmlns:a16="http://schemas.microsoft.com/office/drawing/2014/main" id="{6EC09058-8B2E-3D48-81FC-F69116AA6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F6DC6-BD43-4A4B-86BE-642459822BB4}"/>
              </a:ext>
            </a:extLst>
          </p:cNvPr>
          <p:cNvSpPr>
            <a:spLocks noGrp="1"/>
          </p:cNvSpPr>
          <p:nvPr>
            <p:ph type="sldNum" sz="quarter" idx="12"/>
          </p:nvPr>
        </p:nvSpPr>
        <p:spPr/>
        <p:txBody>
          <a:bodyPr/>
          <a:lstStyle/>
          <a:p>
            <a:fld id="{EECD3B0C-D2F6-B94D-AA2B-8C9A0CD671E8}" type="slidenum">
              <a:rPr lang="en-US" smtClean="0"/>
              <a:t>‹#›</a:t>
            </a:fld>
            <a:endParaRPr lang="en-US"/>
          </a:p>
        </p:txBody>
      </p:sp>
    </p:spTree>
    <p:extLst>
      <p:ext uri="{BB962C8B-B14F-4D97-AF65-F5344CB8AC3E}">
        <p14:creationId xmlns:p14="http://schemas.microsoft.com/office/powerpoint/2010/main" val="1528213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8BCF-6C0F-9041-8637-FA58FE76686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6EEA17-5CBE-FE4F-8A3E-3A2FAB4F5A3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AFC00B-3250-284B-A057-F975D5777A1C}"/>
              </a:ext>
            </a:extLst>
          </p:cNvPr>
          <p:cNvSpPr>
            <a:spLocks noGrp="1"/>
          </p:cNvSpPr>
          <p:nvPr>
            <p:ph type="dt" sz="half" idx="10"/>
          </p:nvPr>
        </p:nvSpPr>
        <p:spPr/>
        <p:txBody>
          <a:bodyPr/>
          <a:lstStyle/>
          <a:p>
            <a:fld id="{96EA1587-9543-FE4D-B46A-2C70DAC4D234}" type="datetimeFigureOut">
              <a:rPr lang="en-US" smtClean="0"/>
              <a:t>6/23/2021</a:t>
            </a:fld>
            <a:endParaRPr lang="en-US"/>
          </a:p>
        </p:txBody>
      </p:sp>
      <p:sp>
        <p:nvSpPr>
          <p:cNvPr id="5" name="Footer Placeholder 4">
            <a:extLst>
              <a:ext uri="{FF2B5EF4-FFF2-40B4-BE49-F238E27FC236}">
                <a16:creationId xmlns:a16="http://schemas.microsoft.com/office/drawing/2014/main" id="{B7A9DACE-7763-F54D-8C4A-C4AD85C08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04773-0335-254C-B256-B24563E17436}"/>
              </a:ext>
            </a:extLst>
          </p:cNvPr>
          <p:cNvSpPr>
            <a:spLocks noGrp="1"/>
          </p:cNvSpPr>
          <p:nvPr>
            <p:ph type="sldNum" sz="quarter" idx="12"/>
          </p:nvPr>
        </p:nvSpPr>
        <p:spPr/>
        <p:txBody>
          <a:bodyPr/>
          <a:lstStyle/>
          <a:p>
            <a:fld id="{EECD3B0C-D2F6-B94D-AA2B-8C9A0CD671E8}" type="slidenum">
              <a:rPr lang="en-US" smtClean="0"/>
              <a:t>‹#›</a:t>
            </a:fld>
            <a:endParaRPr lang="en-US"/>
          </a:p>
        </p:txBody>
      </p:sp>
    </p:spTree>
    <p:extLst>
      <p:ext uri="{BB962C8B-B14F-4D97-AF65-F5344CB8AC3E}">
        <p14:creationId xmlns:p14="http://schemas.microsoft.com/office/powerpoint/2010/main" val="3351936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0D33D-A52C-3F47-8650-77293B6824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60519A5-D004-BE48-9894-57C6DEDF96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5F6FC-E7C0-634E-A518-36388A7E2610}"/>
              </a:ext>
            </a:extLst>
          </p:cNvPr>
          <p:cNvSpPr>
            <a:spLocks noGrp="1"/>
          </p:cNvSpPr>
          <p:nvPr>
            <p:ph type="dt" sz="half" idx="10"/>
          </p:nvPr>
        </p:nvSpPr>
        <p:spPr/>
        <p:txBody>
          <a:bodyPr/>
          <a:lstStyle/>
          <a:p>
            <a:fld id="{96EA1587-9543-FE4D-B46A-2C70DAC4D234}" type="datetimeFigureOut">
              <a:rPr lang="en-US" smtClean="0"/>
              <a:t>6/23/2021</a:t>
            </a:fld>
            <a:endParaRPr lang="en-US"/>
          </a:p>
        </p:txBody>
      </p:sp>
      <p:sp>
        <p:nvSpPr>
          <p:cNvPr id="5" name="Footer Placeholder 4">
            <a:extLst>
              <a:ext uri="{FF2B5EF4-FFF2-40B4-BE49-F238E27FC236}">
                <a16:creationId xmlns:a16="http://schemas.microsoft.com/office/drawing/2014/main" id="{7B89257C-E2DC-144C-A7A4-8791A2E3B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6677F-EA58-9045-BE04-53726C32EAF7}"/>
              </a:ext>
            </a:extLst>
          </p:cNvPr>
          <p:cNvSpPr>
            <a:spLocks noGrp="1"/>
          </p:cNvSpPr>
          <p:nvPr>
            <p:ph type="sldNum" sz="quarter" idx="12"/>
          </p:nvPr>
        </p:nvSpPr>
        <p:spPr/>
        <p:txBody>
          <a:bodyPr/>
          <a:lstStyle/>
          <a:p>
            <a:fld id="{EECD3B0C-D2F6-B94D-AA2B-8C9A0CD671E8}" type="slidenum">
              <a:rPr lang="en-US" smtClean="0"/>
              <a:t>‹#›</a:t>
            </a:fld>
            <a:endParaRPr lang="en-US"/>
          </a:p>
        </p:txBody>
      </p:sp>
    </p:spTree>
    <p:extLst>
      <p:ext uri="{BB962C8B-B14F-4D97-AF65-F5344CB8AC3E}">
        <p14:creationId xmlns:p14="http://schemas.microsoft.com/office/powerpoint/2010/main" val="1178231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91F5-1DF8-3649-BE01-03779B8E0BB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8AE62F-21B7-864D-8330-5F67C5FB61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2B57C3F-7621-2C4B-8C06-8E6CF332AC7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4F45916-B6E5-DF48-9D47-5D0349C0C370}"/>
              </a:ext>
            </a:extLst>
          </p:cNvPr>
          <p:cNvSpPr>
            <a:spLocks noGrp="1"/>
          </p:cNvSpPr>
          <p:nvPr>
            <p:ph type="dt" sz="half" idx="10"/>
          </p:nvPr>
        </p:nvSpPr>
        <p:spPr/>
        <p:txBody>
          <a:bodyPr/>
          <a:lstStyle/>
          <a:p>
            <a:fld id="{96EA1587-9543-FE4D-B46A-2C70DAC4D234}" type="datetimeFigureOut">
              <a:rPr lang="en-US" smtClean="0"/>
              <a:t>6/23/2021</a:t>
            </a:fld>
            <a:endParaRPr lang="en-US"/>
          </a:p>
        </p:txBody>
      </p:sp>
      <p:sp>
        <p:nvSpPr>
          <p:cNvPr id="6" name="Footer Placeholder 5">
            <a:extLst>
              <a:ext uri="{FF2B5EF4-FFF2-40B4-BE49-F238E27FC236}">
                <a16:creationId xmlns:a16="http://schemas.microsoft.com/office/drawing/2014/main" id="{FF070D81-0A4B-4F48-8C2B-10A16F1D3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420CD-8BA1-A745-89B6-9FD8F7DF3409}"/>
              </a:ext>
            </a:extLst>
          </p:cNvPr>
          <p:cNvSpPr>
            <a:spLocks noGrp="1"/>
          </p:cNvSpPr>
          <p:nvPr>
            <p:ph type="sldNum" sz="quarter" idx="12"/>
          </p:nvPr>
        </p:nvSpPr>
        <p:spPr/>
        <p:txBody>
          <a:bodyPr/>
          <a:lstStyle/>
          <a:p>
            <a:fld id="{EECD3B0C-D2F6-B94D-AA2B-8C9A0CD671E8}" type="slidenum">
              <a:rPr lang="en-US" smtClean="0"/>
              <a:t>‹#›</a:t>
            </a:fld>
            <a:endParaRPr lang="en-US"/>
          </a:p>
        </p:txBody>
      </p:sp>
    </p:spTree>
    <p:extLst>
      <p:ext uri="{BB962C8B-B14F-4D97-AF65-F5344CB8AC3E}">
        <p14:creationId xmlns:p14="http://schemas.microsoft.com/office/powerpoint/2010/main" val="1425943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A088-7EE5-EC4D-80E0-74CE1AD7D56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89D7D7-E68E-E643-B110-7C73B6400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8935464-52FF-2043-ABE9-107017BBEED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5B3815A-3F47-3E4F-9A24-0D0BEE472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A5F132-0052-8345-8F64-4F28A19FFB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F458400-2579-0C48-99AC-0554A92049C2}"/>
              </a:ext>
            </a:extLst>
          </p:cNvPr>
          <p:cNvSpPr>
            <a:spLocks noGrp="1"/>
          </p:cNvSpPr>
          <p:nvPr>
            <p:ph type="dt" sz="half" idx="10"/>
          </p:nvPr>
        </p:nvSpPr>
        <p:spPr/>
        <p:txBody>
          <a:bodyPr/>
          <a:lstStyle/>
          <a:p>
            <a:fld id="{96EA1587-9543-FE4D-B46A-2C70DAC4D234}" type="datetimeFigureOut">
              <a:rPr lang="en-US" smtClean="0"/>
              <a:t>6/23/2021</a:t>
            </a:fld>
            <a:endParaRPr lang="en-US"/>
          </a:p>
        </p:txBody>
      </p:sp>
      <p:sp>
        <p:nvSpPr>
          <p:cNvPr id="8" name="Footer Placeholder 7">
            <a:extLst>
              <a:ext uri="{FF2B5EF4-FFF2-40B4-BE49-F238E27FC236}">
                <a16:creationId xmlns:a16="http://schemas.microsoft.com/office/drawing/2014/main" id="{93849866-2E5A-F743-922D-F5D31ABA8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A3CE30-A749-C646-BD1A-B88665875180}"/>
              </a:ext>
            </a:extLst>
          </p:cNvPr>
          <p:cNvSpPr>
            <a:spLocks noGrp="1"/>
          </p:cNvSpPr>
          <p:nvPr>
            <p:ph type="sldNum" sz="quarter" idx="12"/>
          </p:nvPr>
        </p:nvSpPr>
        <p:spPr/>
        <p:txBody>
          <a:bodyPr/>
          <a:lstStyle/>
          <a:p>
            <a:fld id="{EECD3B0C-D2F6-B94D-AA2B-8C9A0CD671E8}" type="slidenum">
              <a:rPr lang="en-US" smtClean="0"/>
              <a:t>‹#›</a:t>
            </a:fld>
            <a:endParaRPr lang="en-US"/>
          </a:p>
        </p:txBody>
      </p:sp>
    </p:spTree>
    <p:extLst>
      <p:ext uri="{BB962C8B-B14F-4D97-AF65-F5344CB8AC3E}">
        <p14:creationId xmlns:p14="http://schemas.microsoft.com/office/powerpoint/2010/main" val="2502277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B496-576A-7842-BC3B-C38E523749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722C441-EF85-0D42-B29C-DC6BB7498222}"/>
              </a:ext>
            </a:extLst>
          </p:cNvPr>
          <p:cNvSpPr>
            <a:spLocks noGrp="1"/>
          </p:cNvSpPr>
          <p:nvPr>
            <p:ph type="dt" sz="half" idx="10"/>
          </p:nvPr>
        </p:nvSpPr>
        <p:spPr/>
        <p:txBody>
          <a:bodyPr/>
          <a:lstStyle/>
          <a:p>
            <a:fld id="{96EA1587-9543-FE4D-B46A-2C70DAC4D234}" type="datetimeFigureOut">
              <a:rPr lang="en-US" smtClean="0"/>
              <a:t>6/23/2021</a:t>
            </a:fld>
            <a:endParaRPr lang="en-US"/>
          </a:p>
        </p:txBody>
      </p:sp>
      <p:sp>
        <p:nvSpPr>
          <p:cNvPr id="4" name="Footer Placeholder 3">
            <a:extLst>
              <a:ext uri="{FF2B5EF4-FFF2-40B4-BE49-F238E27FC236}">
                <a16:creationId xmlns:a16="http://schemas.microsoft.com/office/drawing/2014/main" id="{1FAAB9A4-9031-3B4B-83F4-040B86809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5F0656-AACD-D84F-AD4E-12951FBA2752}"/>
              </a:ext>
            </a:extLst>
          </p:cNvPr>
          <p:cNvSpPr>
            <a:spLocks noGrp="1"/>
          </p:cNvSpPr>
          <p:nvPr>
            <p:ph type="sldNum" sz="quarter" idx="12"/>
          </p:nvPr>
        </p:nvSpPr>
        <p:spPr/>
        <p:txBody>
          <a:bodyPr/>
          <a:lstStyle/>
          <a:p>
            <a:fld id="{EECD3B0C-D2F6-B94D-AA2B-8C9A0CD671E8}" type="slidenum">
              <a:rPr lang="en-US" smtClean="0"/>
              <a:t>‹#›</a:t>
            </a:fld>
            <a:endParaRPr lang="en-US"/>
          </a:p>
        </p:txBody>
      </p:sp>
    </p:spTree>
    <p:extLst>
      <p:ext uri="{BB962C8B-B14F-4D97-AF65-F5344CB8AC3E}">
        <p14:creationId xmlns:p14="http://schemas.microsoft.com/office/powerpoint/2010/main" val="180906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83D91B-42A7-4682-A49D-CDB502BF8294}" type="datetime1">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1792910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AB8228-B2A9-4349-B209-2C74B252ABA2}"/>
              </a:ext>
            </a:extLst>
          </p:cNvPr>
          <p:cNvSpPr>
            <a:spLocks noGrp="1"/>
          </p:cNvSpPr>
          <p:nvPr>
            <p:ph type="dt" sz="half" idx="10"/>
          </p:nvPr>
        </p:nvSpPr>
        <p:spPr/>
        <p:txBody>
          <a:bodyPr/>
          <a:lstStyle/>
          <a:p>
            <a:fld id="{96EA1587-9543-FE4D-B46A-2C70DAC4D234}" type="datetimeFigureOut">
              <a:rPr lang="en-US" smtClean="0"/>
              <a:t>6/23/2021</a:t>
            </a:fld>
            <a:endParaRPr lang="en-US"/>
          </a:p>
        </p:txBody>
      </p:sp>
      <p:sp>
        <p:nvSpPr>
          <p:cNvPr id="3" name="Footer Placeholder 2">
            <a:extLst>
              <a:ext uri="{FF2B5EF4-FFF2-40B4-BE49-F238E27FC236}">
                <a16:creationId xmlns:a16="http://schemas.microsoft.com/office/drawing/2014/main" id="{C6054347-A69F-9044-880F-FBFAB389B2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6795F5-C641-3A4F-85A7-1E9EE3D100CC}"/>
              </a:ext>
            </a:extLst>
          </p:cNvPr>
          <p:cNvSpPr>
            <a:spLocks noGrp="1"/>
          </p:cNvSpPr>
          <p:nvPr>
            <p:ph type="sldNum" sz="quarter" idx="12"/>
          </p:nvPr>
        </p:nvSpPr>
        <p:spPr/>
        <p:txBody>
          <a:bodyPr/>
          <a:lstStyle/>
          <a:p>
            <a:fld id="{EECD3B0C-D2F6-B94D-AA2B-8C9A0CD671E8}" type="slidenum">
              <a:rPr lang="en-US" smtClean="0"/>
              <a:t>‹#›</a:t>
            </a:fld>
            <a:endParaRPr lang="en-US"/>
          </a:p>
        </p:txBody>
      </p:sp>
    </p:spTree>
    <p:extLst>
      <p:ext uri="{BB962C8B-B14F-4D97-AF65-F5344CB8AC3E}">
        <p14:creationId xmlns:p14="http://schemas.microsoft.com/office/powerpoint/2010/main" val="539501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643E-F068-3B49-9E75-04BAD54F36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18F256A-F293-E647-A4C6-044A01AF1D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57AFC3C-D5C4-8D4F-B651-56CE653CC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421A75-C058-B24B-B589-79D273C81BE6}"/>
              </a:ext>
            </a:extLst>
          </p:cNvPr>
          <p:cNvSpPr>
            <a:spLocks noGrp="1"/>
          </p:cNvSpPr>
          <p:nvPr>
            <p:ph type="dt" sz="half" idx="10"/>
          </p:nvPr>
        </p:nvSpPr>
        <p:spPr/>
        <p:txBody>
          <a:bodyPr/>
          <a:lstStyle/>
          <a:p>
            <a:fld id="{96EA1587-9543-FE4D-B46A-2C70DAC4D234}" type="datetimeFigureOut">
              <a:rPr lang="en-US" smtClean="0"/>
              <a:t>6/23/2021</a:t>
            </a:fld>
            <a:endParaRPr lang="en-US"/>
          </a:p>
        </p:txBody>
      </p:sp>
      <p:sp>
        <p:nvSpPr>
          <p:cNvPr id="6" name="Footer Placeholder 5">
            <a:extLst>
              <a:ext uri="{FF2B5EF4-FFF2-40B4-BE49-F238E27FC236}">
                <a16:creationId xmlns:a16="http://schemas.microsoft.com/office/drawing/2014/main" id="{E9590913-BA4C-F043-972D-E598D8C86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A12BE-EE87-6240-A882-1D8C419760DC}"/>
              </a:ext>
            </a:extLst>
          </p:cNvPr>
          <p:cNvSpPr>
            <a:spLocks noGrp="1"/>
          </p:cNvSpPr>
          <p:nvPr>
            <p:ph type="sldNum" sz="quarter" idx="12"/>
          </p:nvPr>
        </p:nvSpPr>
        <p:spPr/>
        <p:txBody>
          <a:bodyPr/>
          <a:lstStyle/>
          <a:p>
            <a:fld id="{EECD3B0C-D2F6-B94D-AA2B-8C9A0CD671E8}" type="slidenum">
              <a:rPr lang="en-US" smtClean="0"/>
              <a:t>‹#›</a:t>
            </a:fld>
            <a:endParaRPr lang="en-US"/>
          </a:p>
        </p:txBody>
      </p:sp>
    </p:spTree>
    <p:extLst>
      <p:ext uri="{BB962C8B-B14F-4D97-AF65-F5344CB8AC3E}">
        <p14:creationId xmlns:p14="http://schemas.microsoft.com/office/powerpoint/2010/main" val="1397546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22D7-CB5D-3F40-BE7D-6759B084ED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3076EA6-F272-C24E-9423-626C3EFCF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C71187-CA80-D648-9688-149476235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E43845-BEED-924A-8430-BC86BCFFE8F6}"/>
              </a:ext>
            </a:extLst>
          </p:cNvPr>
          <p:cNvSpPr>
            <a:spLocks noGrp="1"/>
          </p:cNvSpPr>
          <p:nvPr>
            <p:ph type="dt" sz="half" idx="10"/>
          </p:nvPr>
        </p:nvSpPr>
        <p:spPr/>
        <p:txBody>
          <a:bodyPr/>
          <a:lstStyle/>
          <a:p>
            <a:fld id="{96EA1587-9543-FE4D-B46A-2C70DAC4D234}" type="datetimeFigureOut">
              <a:rPr lang="en-US" smtClean="0"/>
              <a:t>6/23/2021</a:t>
            </a:fld>
            <a:endParaRPr lang="en-US"/>
          </a:p>
        </p:txBody>
      </p:sp>
      <p:sp>
        <p:nvSpPr>
          <p:cNvPr id="6" name="Footer Placeholder 5">
            <a:extLst>
              <a:ext uri="{FF2B5EF4-FFF2-40B4-BE49-F238E27FC236}">
                <a16:creationId xmlns:a16="http://schemas.microsoft.com/office/drawing/2014/main" id="{7383A8CF-4723-3845-8AA0-AE4BB786C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B220F-7AD3-D647-8DD4-00F1E85EF5FA}"/>
              </a:ext>
            </a:extLst>
          </p:cNvPr>
          <p:cNvSpPr>
            <a:spLocks noGrp="1"/>
          </p:cNvSpPr>
          <p:nvPr>
            <p:ph type="sldNum" sz="quarter" idx="12"/>
          </p:nvPr>
        </p:nvSpPr>
        <p:spPr/>
        <p:txBody>
          <a:bodyPr/>
          <a:lstStyle/>
          <a:p>
            <a:fld id="{EECD3B0C-D2F6-B94D-AA2B-8C9A0CD671E8}" type="slidenum">
              <a:rPr lang="en-US" smtClean="0"/>
              <a:t>‹#›</a:t>
            </a:fld>
            <a:endParaRPr lang="en-US"/>
          </a:p>
        </p:txBody>
      </p:sp>
    </p:spTree>
    <p:extLst>
      <p:ext uri="{BB962C8B-B14F-4D97-AF65-F5344CB8AC3E}">
        <p14:creationId xmlns:p14="http://schemas.microsoft.com/office/powerpoint/2010/main" val="3245926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617D-9ED9-724B-8F4C-782292D13F3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1775C8-4FA1-E948-8FA9-2C91C677FE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31FC4-7131-BC4D-86D9-D065AE57F391}"/>
              </a:ext>
            </a:extLst>
          </p:cNvPr>
          <p:cNvSpPr>
            <a:spLocks noGrp="1"/>
          </p:cNvSpPr>
          <p:nvPr>
            <p:ph type="dt" sz="half" idx="10"/>
          </p:nvPr>
        </p:nvSpPr>
        <p:spPr/>
        <p:txBody>
          <a:bodyPr/>
          <a:lstStyle/>
          <a:p>
            <a:fld id="{96EA1587-9543-FE4D-B46A-2C70DAC4D234}" type="datetimeFigureOut">
              <a:rPr lang="en-US" smtClean="0"/>
              <a:t>6/23/2021</a:t>
            </a:fld>
            <a:endParaRPr lang="en-US"/>
          </a:p>
        </p:txBody>
      </p:sp>
      <p:sp>
        <p:nvSpPr>
          <p:cNvPr id="5" name="Footer Placeholder 4">
            <a:extLst>
              <a:ext uri="{FF2B5EF4-FFF2-40B4-BE49-F238E27FC236}">
                <a16:creationId xmlns:a16="http://schemas.microsoft.com/office/drawing/2014/main" id="{A335B92B-AEB7-1F41-8E55-44063F652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0CDDF-64CF-1247-B707-42C7BA3EDCBF}"/>
              </a:ext>
            </a:extLst>
          </p:cNvPr>
          <p:cNvSpPr>
            <a:spLocks noGrp="1"/>
          </p:cNvSpPr>
          <p:nvPr>
            <p:ph type="sldNum" sz="quarter" idx="12"/>
          </p:nvPr>
        </p:nvSpPr>
        <p:spPr/>
        <p:txBody>
          <a:bodyPr/>
          <a:lstStyle/>
          <a:p>
            <a:fld id="{EECD3B0C-D2F6-B94D-AA2B-8C9A0CD671E8}" type="slidenum">
              <a:rPr lang="en-US" smtClean="0"/>
              <a:t>‹#›</a:t>
            </a:fld>
            <a:endParaRPr lang="en-US"/>
          </a:p>
        </p:txBody>
      </p:sp>
    </p:spTree>
    <p:extLst>
      <p:ext uri="{BB962C8B-B14F-4D97-AF65-F5344CB8AC3E}">
        <p14:creationId xmlns:p14="http://schemas.microsoft.com/office/powerpoint/2010/main" val="3916486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61F716-99E5-F04A-9F0E-B5D5BF74AE1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0FF0758-F555-BA40-ACBC-3E75EB04F9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1450D6-36BB-DE4C-913D-613204BF8AFD}"/>
              </a:ext>
            </a:extLst>
          </p:cNvPr>
          <p:cNvSpPr>
            <a:spLocks noGrp="1"/>
          </p:cNvSpPr>
          <p:nvPr>
            <p:ph type="dt" sz="half" idx="10"/>
          </p:nvPr>
        </p:nvSpPr>
        <p:spPr/>
        <p:txBody>
          <a:bodyPr/>
          <a:lstStyle/>
          <a:p>
            <a:fld id="{96EA1587-9543-FE4D-B46A-2C70DAC4D234}" type="datetimeFigureOut">
              <a:rPr lang="en-US" smtClean="0"/>
              <a:t>6/23/2021</a:t>
            </a:fld>
            <a:endParaRPr lang="en-US"/>
          </a:p>
        </p:txBody>
      </p:sp>
      <p:sp>
        <p:nvSpPr>
          <p:cNvPr id="5" name="Footer Placeholder 4">
            <a:extLst>
              <a:ext uri="{FF2B5EF4-FFF2-40B4-BE49-F238E27FC236}">
                <a16:creationId xmlns:a16="http://schemas.microsoft.com/office/drawing/2014/main" id="{0751E591-C704-B046-A20D-D5B2C9991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1620B-B4B3-7D46-ABD2-F4F1DA6FDCE8}"/>
              </a:ext>
            </a:extLst>
          </p:cNvPr>
          <p:cNvSpPr>
            <a:spLocks noGrp="1"/>
          </p:cNvSpPr>
          <p:nvPr>
            <p:ph type="sldNum" sz="quarter" idx="12"/>
          </p:nvPr>
        </p:nvSpPr>
        <p:spPr/>
        <p:txBody>
          <a:bodyPr/>
          <a:lstStyle/>
          <a:p>
            <a:fld id="{EECD3B0C-D2F6-B94D-AA2B-8C9A0CD671E8}" type="slidenum">
              <a:rPr lang="en-US" smtClean="0"/>
              <a:t>‹#›</a:t>
            </a:fld>
            <a:endParaRPr lang="en-US"/>
          </a:p>
        </p:txBody>
      </p:sp>
    </p:spTree>
    <p:extLst>
      <p:ext uri="{BB962C8B-B14F-4D97-AF65-F5344CB8AC3E}">
        <p14:creationId xmlns:p14="http://schemas.microsoft.com/office/powerpoint/2010/main" val="294875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F16D2D-62AB-4CE1-B4B6-506E58839D5A}" type="datetime1">
              <a:rPr lang="en-GB" smtClean="0"/>
              <a:t>23/06/2021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388871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DA213D-9395-4571-9765-63A4B89A05E4}" type="datetime1">
              <a:rPr lang="en-GB" smtClean="0"/>
              <a:t>23/06/2021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278562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93F8-50E9-404E-8B99-04941880FA06}" type="datetime1">
              <a:rPr lang="en-GB" smtClean="0"/>
              <a:t>23/06/2021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268880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580414-2201-4C29-8D2E-E64B76035B72}" type="datetime1">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263758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3BF0CC-02B7-480C-A40F-CB5CC6512141}" type="datetime1">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00FAE-0849-44A7-B396-6E183C0AC2F7}" type="slidenum">
              <a:rPr lang="en-GB" smtClean="0"/>
              <a:t>‹#›</a:t>
            </a:fld>
            <a:endParaRPr lang="en-GB"/>
          </a:p>
        </p:txBody>
      </p:sp>
    </p:spTree>
    <p:extLst>
      <p:ext uri="{BB962C8B-B14F-4D97-AF65-F5344CB8AC3E}">
        <p14:creationId xmlns:p14="http://schemas.microsoft.com/office/powerpoint/2010/main" val="287922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29B90-240D-498E-9934-DFC5225D76BF}" type="datetime1">
              <a:rPr lang="en-GB" smtClean="0"/>
              <a:t>23/06/2021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00FAE-0849-44A7-B396-6E183C0AC2F7}" type="slidenum">
              <a:rPr lang="en-GB" smtClean="0"/>
              <a:t>‹#›</a:t>
            </a:fld>
            <a:endParaRPr lang="en-GB"/>
          </a:p>
        </p:txBody>
      </p:sp>
    </p:spTree>
    <p:extLst>
      <p:ext uri="{BB962C8B-B14F-4D97-AF65-F5344CB8AC3E}">
        <p14:creationId xmlns:p14="http://schemas.microsoft.com/office/powerpoint/2010/main" val="3392491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6/23/2021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00FAE-0849-44A7-B396-6E183C0AC2F7}" type="slidenum">
              <a:rPr lang="en-GB" smtClean="0"/>
              <a:t>‹#›</a:t>
            </a:fld>
            <a:endParaRPr lang="en-GB"/>
          </a:p>
        </p:txBody>
      </p:sp>
    </p:spTree>
    <p:extLst>
      <p:ext uri="{BB962C8B-B14F-4D97-AF65-F5344CB8AC3E}">
        <p14:creationId xmlns:p14="http://schemas.microsoft.com/office/powerpoint/2010/main" val="368834984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6/23/2021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1868223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FC4B9B-DB5D-8F49-AA6E-19CA3CA35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9E4F420-B83B-D94E-A389-CC0B84A9C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7B9F1D-5D06-094B-AAB1-91E2E7678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A1587-9543-FE4D-B46A-2C70DAC4D234}" type="datetimeFigureOut">
              <a:rPr lang="en-US" smtClean="0"/>
              <a:t>6/23/2021</a:t>
            </a:fld>
            <a:endParaRPr lang="en-US"/>
          </a:p>
        </p:txBody>
      </p:sp>
      <p:sp>
        <p:nvSpPr>
          <p:cNvPr id="5" name="Footer Placeholder 4">
            <a:extLst>
              <a:ext uri="{FF2B5EF4-FFF2-40B4-BE49-F238E27FC236}">
                <a16:creationId xmlns:a16="http://schemas.microsoft.com/office/drawing/2014/main" id="{C96BDD36-C6E3-754C-9408-2DE907F08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9A4F9E-EB4C-2B49-8D7C-533B6B5790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D3B0C-D2F6-B94D-AA2B-8C9A0CD671E8}" type="slidenum">
              <a:rPr lang="en-US" smtClean="0"/>
              <a:t>‹#›</a:t>
            </a:fld>
            <a:endParaRPr lang="en-US"/>
          </a:p>
        </p:txBody>
      </p:sp>
    </p:spTree>
    <p:extLst>
      <p:ext uri="{BB962C8B-B14F-4D97-AF65-F5344CB8AC3E}">
        <p14:creationId xmlns:p14="http://schemas.microsoft.com/office/powerpoint/2010/main" val="232372538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lighthouseclub.org/mental-health-first-aid-trai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pngimg.com/download/1099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C3C3D5-3FE3-1D41-AC27-4627AC5D0944}"/>
              </a:ext>
            </a:extLst>
          </p:cNvPr>
          <p:cNvPicPr>
            <a:picLocks noChangeAspect="1"/>
          </p:cNvPicPr>
          <p:nvPr/>
        </p:nvPicPr>
        <p:blipFill>
          <a:blip r:embed="rId3">
            <a:alphaModFix/>
          </a:blip>
          <a:stretch>
            <a:fillRect/>
          </a:stretch>
        </p:blipFill>
        <p:spPr>
          <a:xfrm>
            <a:off x="0" y="179826"/>
            <a:ext cx="13447055" cy="6858000"/>
          </a:xfrm>
          <a:prstGeom prst="rect">
            <a:avLst/>
          </a:prstGeom>
        </p:spPr>
      </p:pic>
      <p:sp>
        <p:nvSpPr>
          <p:cNvPr id="9" name="Oval 8">
            <a:extLst>
              <a:ext uri="{FF2B5EF4-FFF2-40B4-BE49-F238E27FC236}">
                <a16:creationId xmlns:a16="http://schemas.microsoft.com/office/drawing/2014/main" id="{4249EBC1-A8E2-0D45-8AC1-DEF017210658}"/>
              </a:ext>
            </a:extLst>
          </p:cNvPr>
          <p:cNvSpPr/>
          <p:nvPr/>
        </p:nvSpPr>
        <p:spPr>
          <a:xfrm>
            <a:off x="4026243" y="179826"/>
            <a:ext cx="4139513" cy="4139513"/>
          </a:xfrm>
          <a:prstGeom prst="ellipse">
            <a:avLst/>
          </a:prstGeom>
          <a:gradFill flip="none" rotWithShape="1">
            <a:gsLst>
              <a:gs pos="0">
                <a:schemeClr val="bg1"/>
              </a:gs>
              <a:gs pos="65000">
                <a:schemeClr val="bg1">
                  <a:alpha val="0"/>
                  <a:lumMod val="0"/>
                  <a:lumOff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80FA3F0C-6FC8-43B0-A9CE-68DD9DB9EE53}"/>
              </a:ext>
            </a:extLst>
          </p:cNvPr>
          <p:cNvPicPr>
            <a:picLocks noChangeAspect="1"/>
          </p:cNvPicPr>
          <p:nvPr/>
        </p:nvPicPr>
        <p:blipFill>
          <a:blip r:embed="rId4"/>
          <a:stretch>
            <a:fillRect/>
          </a:stretch>
        </p:blipFill>
        <p:spPr>
          <a:xfrm>
            <a:off x="-667754" y="-252202"/>
            <a:ext cx="7202439" cy="4395225"/>
          </a:xfrm>
          <a:prstGeom prst="rect">
            <a:avLst/>
          </a:prstGeom>
        </p:spPr>
      </p:pic>
      <p:sp>
        <p:nvSpPr>
          <p:cNvPr id="4" name="TextBox 3">
            <a:extLst>
              <a:ext uri="{FF2B5EF4-FFF2-40B4-BE49-F238E27FC236}">
                <a16:creationId xmlns:a16="http://schemas.microsoft.com/office/drawing/2014/main" id="{2FBC1F47-B7D5-486C-B22E-CA3A8A7DE739}"/>
              </a:ext>
            </a:extLst>
          </p:cNvPr>
          <p:cNvSpPr txBox="1"/>
          <p:nvPr/>
        </p:nvSpPr>
        <p:spPr>
          <a:xfrm>
            <a:off x="727364" y="4575051"/>
            <a:ext cx="3491345" cy="2062103"/>
          </a:xfrm>
          <a:prstGeom prst="rect">
            <a:avLst/>
          </a:prstGeom>
          <a:noFill/>
        </p:spPr>
        <p:txBody>
          <a:bodyPr wrap="square" rtlCol="0">
            <a:spAutoFit/>
          </a:bodyPr>
          <a:lstStyle/>
          <a:p>
            <a:r>
              <a:rPr lang="en-GB" sz="4800" b="1" dirty="0"/>
              <a:t>Sarah Bolton</a:t>
            </a:r>
          </a:p>
          <a:p>
            <a:r>
              <a:rPr lang="en-GB" sz="3200" b="1" dirty="0"/>
              <a:t>Head of Charity Services</a:t>
            </a:r>
            <a:r>
              <a:rPr lang="en-GB" sz="4800" b="1" dirty="0"/>
              <a:t> </a:t>
            </a:r>
          </a:p>
        </p:txBody>
      </p:sp>
    </p:spTree>
    <p:extLst>
      <p:ext uri="{BB962C8B-B14F-4D97-AF65-F5344CB8AC3E}">
        <p14:creationId xmlns:p14="http://schemas.microsoft.com/office/powerpoint/2010/main" val="313016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625271-CF86-4968-8A51-DF27192CD8D1}"/>
              </a:ext>
            </a:extLst>
          </p:cNvPr>
          <p:cNvPicPr>
            <a:picLocks noChangeAspect="1"/>
          </p:cNvPicPr>
          <p:nvPr/>
        </p:nvPicPr>
        <p:blipFill>
          <a:blip r:embed="rId3">
            <a:alphaModFix amt="20000"/>
          </a:blip>
          <a:srcRect/>
          <a:stretch/>
        </p:blipFill>
        <p:spPr>
          <a:xfrm>
            <a:off x="0" y="12257"/>
            <a:ext cx="10287000" cy="6858000"/>
          </a:xfrm>
          <a:prstGeom prst="rect">
            <a:avLst/>
          </a:prstGeom>
        </p:spPr>
      </p:pic>
      <p:pic>
        <p:nvPicPr>
          <p:cNvPr id="10" name="Picture 10" descr="A close up of a logo&#10;&#10;Description generated with very high confidence">
            <a:extLst>
              <a:ext uri="{FF2B5EF4-FFF2-40B4-BE49-F238E27FC236}">
                <a16:creationId xmlns:a16="http://schemas.microsoft.com/office/drawing/2014/main" id="{8F5E6C5E-753A-4765-9146-38D2B2A0A4A8}"/>
              </a:ext>
            </a:extLst>
          </p:cNvPr>
          <p:cNvPicPr>
            <a:picLocks noChangeAspect="1"/>
          </p:cNvPicPr>
          <p:nvPr/>
        </p:nvPicPr>
        <p:blipFill>
          <a:blip r:embed="rId4"/>
          <a:stretch>
            <a:fillRect/>
          </a:stretch>
        </p:blipFill>
        <p:spPr>
          <a:xfrm>
            <a:off x="7962902" y="5564204"/>
            <a:ext cx="3745831" cy="1123749"/>
          </a:xfrm>
          <a:prstGeom prst="rect">
            <a:avLst/>
          </a:prstGeom>
        </p:spPr>
      </p:pic>
      <p:pic>
        <p:nvPicPr>
          <p:cNvPr id="3" name="Picture 2">
            <a:extLst>
              <a:ext uri="{FF2B5EF4-FFF2-40B4-BE49-F238E27FC236}">
                <a16:creationId xmlns:a16="http://schemas.microsoft.com/office/drawing/2014/main" id="{110B0902-EAF1-4264-A1E5-E13AF765509C}"/>
              </a:ext>
            </a:extLst>
          </p:cNvPr>
          <p:cNvPicPr>
            <a:picLocks noChangeAspect="1"/>
          </p:cNvPicPr>
          <p:nvPr/>
        </p:nvPicPr>
        <p:blipFill rotWithShape="1">
          <a:blip r:embed="rId5"/>
          <a:srcRect l="50714" t="6258" r="11000" b="-6258"/>
          <a:stretch/>
        </p:blipFill>
        <p:spPr>
          <a:xfrm>
            <a:off x="7371688" y="265048"/>
            <a:ext cx="4667795" cy="500949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445253C-7726-4867-922C-226472B7785B}"/>
              </a:ext>
            </a:extLst>
          </p:cNvPr>
          <p:cNvPicPr>
            <a:picLocks noChangeAspect="1"/>
          </p:cNvPicPr>
          <p:nvPr/>
        </p:nvPicPr>
        <p:blipFill>
          <a:blip r:embed="rId6"/>
          <a:stretch>
            <a:fillRect/>
          </a:stretch>
        </p:blipFill>
        <p:spPr>
          <a:xfrm>
            <a:off x="345883" y="5216859"/>
            <a:ext cx="2386307" cy="158046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51A94F1F-11EF-4426-9E8F-A2F98B3FBF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0120" y="5477740"/>
            <a:ext cx="1600200" cy="1238251"/>
          </a:xfrm>
          <a:prstGeom prst="rect">
            <a:avLst/>
          </a:prstGeom>
        </p:spPr>
      </p:pic>
      <p:pic>
        <p:nvPicPr>
          <p:cNvPr id="5" name="Picture 4">
            <a:extLst>
              <a:ext uri="{FF2B5EF4-FFF2-40B4-BE49-F238E27FC236}">
                <a16:creationId xmlns:a16="http://schemas.microsoft.com/office/drawing/2014/main" id="{51EF6FD9-7CA3-4AA4-9502-CA133E218FC2}"/>
              </a:ext>
            </a:extLst>
          </p:cNvPr>
          <p:cNvPicPr>
            <a:picLocks noChangeAspect="1"/>
          </p:cNvPicPr>
          <p:nvPr/>
        </p:nvPicPr>
        <p:blipFill rotWithShape="1">
          <a:blip r:embed="rId8"/>
          <a:srcRect l="63201"/>
          <a:stretch/>
        </p:blipFill>
        <p:spPr>
          <a:xfrm>
            <a:off x="10513806" y="5564205"/>
            <a:ext cx="1556273" cy="1027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B8130303-EB7C-4CE6-BCFC-FFACB44714F7}"/>
              </a:ext>
            </a:extLst>
          </p:cNvPr>
          <p:cNvSpPr txBox="1"/>
          <p:nvPr/>
        </p:nvSpPr>
        <p:spPr>
          <a:xfrm>
            <a:off x="161210" y="1786110"/>
            <a:ext cx="7079865" cy="2554354"/>
          </a:xfrm>
          <a:prstGeom prst="rect">
            <a:avLst/>
          </a:prstGeom>
          <a:noFill/>
        </p:spPr>
        <p:txBody>
          <a:bodyPr wrap="square" rtlCol="0">
            <a:spAutoFit/>
          </a:bodyPr>
          <a:lstStyle/>
          <a:p>
            <a:pPr algn="ctr" defTabSz="914377"/>
            <a:r>
              <a:rPr lang="en-GB" sz="5333" dirty="0">
                <a:solidFill>
                  <a:prstClr val="black"/>
                </a:solidFill>
                <a:latin typeface="Calibri" panose="020F0502020204030204"/>
              </a:rPr>
              <a:t>“No construction worker or their family should be alone in a crisis.”</a:t>
            </a:r>
          </a:p>
        </p:txBody>
      </p:sp>
      <p:sp>
        <p:nvSpPr>
          <p:cNvPr id="7" name="Rectangle 6">
            <a:extLst>
              <a:ext uri="{FF2B5EF4-FFF2-40B4-BE49-F238E27FC236}">
                <a16:creationId xmlns:a16="http://schemas.microsoft.com/office/drawing/2014/main" id="{18281F70-0579-46E6-A197-9D504086BBD4}"/>
              </a:ext>
            </a:extLst>
          </p:cNvPr>
          <p:cNvSpPr/>
          <p:nvPr/>
        </p:nvSpPr>
        <p:spPr>
          <a:xfrm>
            <a:off x="2191709" y="332223"/>
            <a:ext cx="3234219" cy="1231106"/>
          </a:xfrm>
          <a:prstGeom prst="rect">
            <a:avLst/>
          </a:prstGeom>
          <a:noFill/>
        </p:spPr>
        <p:txBody>
          <a:bodyPr wrap="none" lIns="121920" tIns="60960" rIns="121920" bIns="60960">
            <a:spAutoFit/>
            <a:scene3d>
              <a:camera prst="orthographicFront"/>
              <a:lightRig rig="soft" dir="t">
                <a:rot lat="0" lon="0" rev="15600000"/>
              </a:lightRig>
            </a:scene3d>
            <a:sp3d extrusionH="57150" prstMaterial="softEdge">
              <a:bevelT w="25400" h="38100"/>
            </a:sp3d>
          </a:bodyPr>
          <a:lstStyle/>
          <a:p>
            <a:pPr algn="ctr" defTabSz="914377"/>
            <a:r>
              <a:rPr lang="en-US" sz="7200" b="1" u="sng" dirty="0">
                <a:ln/>
                <a:solidFill>
                  <a:srgbClr val="FFC000"/>
                </a:solidFill>
                <a:latin typeface="Calibri" panose="020F0502020204030204"/>
              </a:rPr>
              <a:t>Mission</a:t>
            </a:r>
          </a:p>
        </p:txBody>
      </p:sp>
      <p:pic>
        <p:nvPicPr>
          <p:cNvPr id="8" name="Picture 7" descr="Text&#10;&#10;Description automatically generated with low confidence">
            <a:extLst>
              <a:ext uri="{FF2B5EF4-FFF2-40B4-BE49-F238E27FC236}">
                <a16:creationId xmlns:a16="http://schemas.microsoft.com/office/drawing/2014/main" id="{2041FAA3-7B81-41F0-9B80-644C916D5C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2829" y="5456847"/>
            <a:ext cx="4517719" cy="1231107"/>
          </a:xfrm>
          <a:prstGeom prst="rect">
            <a:avLst/>
          </a:prstGeom>
        </p:spPr>
      </p:pic>
    </p:spTree>
    <p:extLst>
      <p:ext uri="{BB962C8B-B14F-4D97-AF65-F5344CB8AC3E}">
        <p14:creationId xmlns:p14="http://schemas.microsoft.com/office/powerpoint/2010/main" val="19326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Picture">
            <a:extLst>
              <a:ext uri="{FF2B5EF4-FFF2-40B4-BE49-F238E27FC236}">
                <a16:creationId xmlns:a16="http://schemas.microsoft.com/office/drawing/2014/main" id="{66590249-4A81-4212-B10F-7015590E49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905"/>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0786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C0AD8EB9-D4DC-448D-95D6-867ECC496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210" y="207169"/>
            <a:ext cx="3574143" cy="32069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10B2A36-5803-4FCD-A30E-0EB0425E86EE}"/>
              </a:ext>
            </a:extLst>
          </p:cNvPr>
          <p:cNvGrpSpPr/>
          <p:nvPr/>
        </p:nvGrpSpPr>
        <p:grpSpPr>
          <a:xfrm>
            <a:off x="7244413" y="3723329"/>
            <a:ext cx="3800835" cy="2919405"/>
            <a:chOff x="7841672" y="3731426"/>
            <a:chExt cx="3800835" cy="2919405"/>
          </a:xfrm>
        </p:grpSpPr>
        <p:pic>
          <p:nvPicPr>
            <p:cNvPr id="15" name="Picture 14">
              <a:hlinkClick r:id="rId4"/>
              <a:extLst>
                <a:ext uri="{FF2B5EF4-FFF2-40B4-BE49-F238E27FC236}">
                  <a16:creationId xmlns:a16="http://schemas.microsoft.com/office/drawing/2014/main" id="{85ED1E02-8295-4269-8222-A3AC28D40D95}"/>
                </a:ext>
              </a:extLst>
            </p:cNvPr>
            <p:cNvPicPr>
              <a:picLocks noChangeAspect="1"/>
            </p:cNvPicPr>
            <p:nvPr/>
          </p:nvPicPr>
          <p:blipFill rotWithShape="1">
            <a:blip r:embed="rId5"/>
            <a:srcRect l="55127" b="15912"/>
            <a:stretch/>
          </p:blipFill>
          <p:spPr>
            <a:xfrm>
              <a:off x="7841672" y="3731426"/>
              <a:ext cx="3800835" cy="29194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C1376FD7-7E56-47DC-8161-F7C196D25C9B}"/>
                </a:ext>
              </a:extLst>
            </p:cNvPr>
            <p:cNvSpPr txBox="1"/>
            <p:nvPr/>
          </p:nvSpPr>
          <p:spPr>
            <a:xfrm>
              <a:off x="9328727" y="4802908"/>
              <a:ext cx="1246910" cy="923330"/>
            </a:xfrm>
            <a:prstGeom prst="rect">
              <a:avLst/>
            </a:prstGeom>
            <a:solidFill>
              <a:schemeClr val="tx1">
                <a:alpha val="3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Education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Training</a:t>
              </a:r>
            </a:p>
          </p:txBody>
        </p:sp>
      </p:grpSp>
      <p:sp>
        <p:nvSpPr>
          <p:cNvPr id="18" name="Rectangle 17">
            <a:extLst>
              <a:ext uri="{FF2B5EF4-FFF2-40B4-BE49-F238E27FC236}">
                <a16:creationId xmlns:a16="http://schemas.microsoft.com/office/drawing/2014/main" id="{B7CA507D-4404-482B-8D2B-33C9F686CBE5}"/>
              </a:ext>
            </a:extLst>
          </p:cNvPr>
          <p:cNvSpPr/>
          <p:nvPr/>
        </p:nvSpPr>
        <p:spPr>
          <a:xfrm>
            <a:off x="413001" y="207169"/>
            <a:ext cx="6763028" cy="183127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354"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w="9525">
                  <a:solidFill>
                    <a:prstClr val="white"/>
                  </a:solidFill>
                  <a:prstDash val="solid"/>
                </a:ln>
                <a:solidFill>
                  <a:prstClr val="white"/>
                </a:solidFill>
                <a:effectLst>
                  <a:outerShdw blurRad="12700" dist="38100" dir="2700000" algn="tl" rotWithShape="0">
                    <a:prstClr val="white">
                      <a:lumMod val="50000"/>
                    </a:prstClr>
                  </a:outerShdw>
                </a:effectLst>
                <a:uLnTx/>
                <a:uFillTx/>
                <a:latin typeface="Calibri Light" panose="020F0302020204030204"/>
                <a:ea typeface="+mn-ea"/>
                <a:cs typeface="+mn-cs"/>
              </a:rPr>
              <a:t>“No construction worker or their family should be </a:t>
            </a:r>
          </a:p>
          <a:p>
            <a:pPr marL="0" marR="0" lvl="0" indent="0" algn="ctr" defTabSz="914354"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w="9525">
                  <a:solidFill>
                    <a:prstClr val="white"/>
                  </a:solidFill>
                  <a:prstDash val="solid"/>
                </a:ln>
                <a:solidFill>
                  <a:prstClr val="white"/>
                </a:solidFill>
                <a:effectLst>
                  <a:outerShdw blurRad="12700" dist="38100" dir="2700000" algn="tl" rotWithShape="0">
                    <a:prstClr val="white">
                      <a:lumMod val="50000"/>
                    </a:prstClr>
                  </a:outerShdw>
                </a:effectLst>
                <a:uLnTx/>
                <a:uFillTx/>
                <a:latin typeface="Calibri Light" panose="020F0302020204030204"/>
                <a:ea typeface="+mn-ea"/>
                <a:cs typeface="+mn-cs"/>
              </a:rPr>
              <a:t>alone in a crisis”</a:t>
            </a:r>
          </a:p>
        </p:txBody>
      </p:sp>
      <p:pic>
        <p:nvPicPr>
          <p:cNvPr id="4" name="Picture 3">
            <a:extLst>
              <a:ext uri="{FF2B5EF4-FFF2-40B4-BE49-F238E27FC236}">
                <a16:creationId xmlns:a16="http://schemas.microsoft.com/office/drawing/2014/main" id="{51919CEA-E447-4877-81DA-EFBB5C6B7762}"/>
              </a:ext>
            </a:extLst>
          </p:cNvPr>
          <p:cNvPicPr>
            <a:picLocks noChangeAspect="1"/>
          </p:cNvPicPr>
          <p:nvPr/>
        </p:nvPicPr>
        <p:blipFill>
          <a:blip r:embed="rId6"/>
          <a:stretch>
            <a:fillRect/>
          </a:stretch>
        </p:blipFill>
        <p:spPr>
          <a:xfrm>
            <a:off x="894380" y="2185082"/>
            <a:ext cx="4416032" cy="43727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2" name="Picture 8">
            <a:extLst>
              <a:ext uri="{FF2B5EF4-FFF2-40B4-BE49-F238E27FC236}">
                <a16:creationId xmlns:a16="http://schemas.microsoft.com/office/drawing/2014/main" id="{5F6962F5-4A20-484F-A267-AD7E1B1CDC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5366" y="2568197"/>
            <a:ext cx="2922211" cy="283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94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54DB96-ACD5-4A64-84F1-DEF9A4D4C4ED}"/>
              </a:ext>
            </a:extLst>
          </p:cNvPr>
          <p:cNvSpPr>
            <a:spLocks noGrp="1"/>
          </p:cNvSpPr>
          <p:nvPr>
            <p:ph type="title"/>
          </p:nvPr>
        </p:nvSpPr>
        <p:spPr>
          <a:xfrm>
            <a:off x="594360" y="640263"/>
            <a:ext cx="3822192" cy="1344975"/>
          </a:xfrm>
        </p:spPr>
        <p:txBody>
          <a:bodyPr>
            <a:normAutofit/>
          </a:bodyPr>
          <a:lstStyle/>
          <a:p>
            <a:r>
              <a:rPr lang="en-GB" sz="2800" b="1">
                <a:solidFill>
                  <a:schemeClr val="bg1"/>
                </a:solidFill>
              </a:rPr>
              <a:t>Lighthouse</a:t>
            </a:r>
            <a:br>
              <a:rPr lang="en-GB" sz="2800" b="1">
                <a:solidFill>
                  <a:schemeClr val="bg1"/>
                </a:solidFill>
              </a:rPr>
            </a:br>
            <a:r>
              <a:rPr lang="en-GB" sz="2800" b="1">
                <a:solidFill>
                  <a:schemeClr val="bg1"/>
                </a:solidFill>
              </a:rPr>
              <a:t>Beacons of Hope</a:t>
            </a:r>
            <a:br>
              <a:rPr lang="en-GB" sz="2800" b="1">
                <a:solidFill>
                  <a:schemeClr val="bg1"/>
                </a:solidFill>
              </a:rPr>
            </a:br>
            <a:endParaRPr lang="en-GB" sz="2800" b="1">
              <a:solidFill>
                <a:schemeClr val="bg1"/>
              </a:solidFill>
            </a:endParaRPr>
          </a:p>
        </p:txBody>
      </p:sp>
      <p:cxnSp>
        <p:nvCxnSpPr>
          <p:cNvPr id="38" name="Straight Connector 37">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EEB676-EF38-4E6F-B8EB-A2E596CFEC79}"/>
              </a:ext>
            </a:extLst>
          </p:cNvPr>
          <p:cNvSpPr>
            <a:spLocks noGrp="1"/>
          </p:cNvSpPr>
          <p:nvPr>
            <p:ph idx="1"/>
          </p:nvPr>
        </p:nvSpPr>
        <p:spPr>
          <a:xfrm>
            <a:off x="593610" y="2121763"/>
            <a:ext cx="3822192" cy="3773010"/>
          </a:xfrm>
        </p:spPr>
        <p:txBody>
          <a:bodyPr>
            <a:noAutofit/>
          </a:bodyPr>
          <a:lstStyle/>
          <a:p>
            <a:r>
              <a:rPr lang="en-GB" dirty="0">
                <a:solidFill>
                  <a:schemeClr val="bg1"/>
                </a:solidFill>
              </a:rPr>
              <a:t>Safe spaces across the UK &amp; Ireland that people can go to talk </a:t>
            </a:r>
          </a:p>
          <a:p>
            <a:r>
              <a:rPr lang="en-GB" dirty="0">
                <a:solidFill>
                  <a:schemeClr val="bg1"/>
                </a:solidFill>
              </a:rPr>
              <a:t>Working in partnership with other men's support groups</a:t>
            </a:r>
          </a:p>
          <a:p>
            <a:r>
              <a:rPr lang="en-GB" dirty="0">
                <a:solidFill>
                  <a:schemeClr val="bg1"/>
                </a:solidFill>
              </a:rPr>
              <a:t>Offer a place of safety to go and access counselling</a:t>
            </a:r>
          </a:p>
          <a:p>
            <a:pPr marL="0" indent="0">
              <a:buNone/>
            </a:pPr>
            <a:r>
              <a:rPr lang="en-GB" dirty="0">
                <a:solidFill>
                  <a:schemeClr val="bg1"/>
                </a:solidFill>
              </a:rPr>
              <a:t> </a:t>
            </a:r>
          </a:p>
        </p:txBody>
      </p:sp>
      <p:pic>
        <p:nvPicPr>
          <p:cNvPr id="30" name="Picture 29">
            <a:extLst>
              <a:ext uri="{FF2B5EF4-FFF2-40B4-BE49-F238E27FC236}">
                <a16:creationId xmlns:a16="http://schemas.microsoft.com/office/drawing/2014/main" id="{8C6EDB22-57BF-4390-98AE-C30B61EBAD16}"/>
              </a:ext>
            </a:extLst>
          </p:cNvPr>
          <p:cNvPicPr>
            <a:picLocks noChangeAspect="1"/>
          </p:cNvPicPr>
          <p:nvPr/>
        </p:nvPicPr>
        <p:blipFill rotWithShape="1">
          <a:blip r:embed="rId3"/>
          <a:srcRect l="50714" t="6258" r="11000" b="-6258"/>
          <a:stretch/>
        </p:blipFill>
        <p:spPr>
          <a:xfrm>
            <a:off x="5732159" y="484632"/>
            <a:ext cx="5353765" cy="5733287"/>
          </a:xfrm>
          <a:prstGeom prst="rect">
            <a:avLst/>
          </a:prstGeom>
        </p:spPr>
      </p:pic>
    </p:spTree>
    <p:extLst>
      <p:ext uri="{BB962C8B-B14F-4D97-AF65-F5344CB8AC3E}">
        <p14:creationId xmlns:p14="http://schemas.microsoft.com/office/powerpoint/2010/main" val="308057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nimal, hominid&#10;&#10;Description automatically generated">
            <a:extLst>
              <a:ext uri="{FF2B5EF4-FFF2-40B4-BE49-F238E27FC236}">
                <a16:creationId xmlns:a16="http://schemas.microsoft.com/office/drawing/2014/main" id="{88AD8B24-3912-4427-927E-B3C209D6CB1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4632" y="1786071"/>
            <a:ext cx="3517119" cy="3279712"/>
          </a:xfrm>
          <a:prstGeom prst="rect">
            <a:avLst/>
          </a:prstGeom>
        </p:spPr>
      </p:pic>
      <p:pic>
        <p:nvPicPr>
          <p:cNvPr id="6" name="Picture 5" descr="A picture containing animal, hominid&#10;&#10;Description automatically generated">
            <a:extLst>
              <a:ext uri="{FF2B5EF4-FFF2-40B4-BE49-F238E27FC236}">
                <a16:creationId xmlns:a16="http://schemas.microsoft.com/office/drawing/2014/main" id="{511A7670-0462-437B-8764-CC9A8E0ED22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10676" y="1776640"/>
            <a:ext cx="3537345" cy="3298573"/>
          </a:xfrm>
          <a:prstGeom prst="rect">
            <a:avLst/>
          </a:prstGeom>
        </p:spPr>
      </p:pic>
      <p:pic>
        <p:nvPicPr>
          <p:cNvPr id="5" name="Picture 4" descr="A picture containing animal, hominid&#10;&#10;Description automatically generated">
            <a:extLst>
              <a:ext uri="{FF2B5EF4-FFF2-40B4-BE49-F238E27FC236}">
                <a16:creationId xmlns:a16="http://schemas.microsoft.com/office/drawing/2014/main" id="{163FAE38-E345-4E86-9CB1-7F67A9F2224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62336" y="1786071"/>
            <a:ext cx="3517120" cy="3279713"/>
          </a:xfrm>
          <a:prstGeom prst="rect">
            <a:avLst/>
          </a:prstGeom>
        </p:spPr>
      </p:pic>
      <p:sp>
        <p:nvSpPr>
          <p:cNvPr id="7" name="Rectangle 6">
            <a:extLst>
              <a:ext uri="{FF2B5EF4-FFF2-40B4-BE49-F238E27FC236}">
                <a16:creationId xmlns:a16="http://schemas.microsoft.com/office/drawing/2014/main" id="{B5F44830-4AE9-4A07-8C10-0392D9C7F990}"/>
              </a:ext>
            </a:extLst>
          </p:cNvPr>
          <p:cNvSpPr/>
          <p:nvPr/>
        </p:nvSpPr>
        <p:spPr>
          <a:xfrm>
            <a:off x="3377687" y="251431"/>
            <a:ext cx="519097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3 Golden Nuggets</a:t>
            </a:r>
          </a:p>
        </p:txBody>
      </p:sp>
      <p:sp>
        <p:nvSpPr>
          <p:cNvPr id="2" name="TextBox 1">
            <a:extLst>
              <a:ext uri="{FF2B5EF4-FFF2-40B4-BE49-F238E27FC236}">
                <a16:creationId xmlns:a16="http://schemas.microsoft.com/office/drawing/2014/main" id="{0205A860-391A-41AB-A761-77A97CCF2037}"/>
              </a:ext>
            </a:extLst>
          </p:cNvPr>
          <p:cNvSpPr txBox="1"/>
          <p:nvPr/>
        </p:nvSpPr>
        <p:spPr>
          <a:xfrm>
            <a:off x="1155992" y="5492427"/>
            <a:ext cx="24924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Ask Twice</a:t>
            </a:r>
          </a:p>
        </p:txBody>
      </p:sp>
      <p:sp>
        <p:nvSpPr>
          <p:cNvPr id="4" name="TextBox 3">
            <a:extLst>
              <a:ext uri="{FF2B5EF4-FFF2-40B4-BE49-F238E27FC236}">
                <a16:creationId xmlns:a16="http://schemas.microsoft.com/office/drawing/2014/main" id="{36186F6B-3596-464C-B621-295F6C10F55F}"/>
              </a:ext>
            </a:extLst>
          </p:cNvPr>
          <p:cNvSpPr txBox="1"/>
          <p:nvPr/>
        </p:nvSpPr>
        <p:spPr>
          <a:xfrm>
            <a:off x="4645742" y="5397910"/>
            <a:ext cx="320227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Seek to understand before you seek to be understood</a:t>
            </a:r>
          </a:p>
        </p:txBody>
      </p:sp>
      <p:sp>
        <p:nvSpPr>
          <p:cNvPr id="8" name="TextBox 7">
            <a:extLst>
              <a:ext uri="{FF2B5EF4-FFF2-40B4-BE49-F238E27FC236}">
                <a16:creationId xmlns:a16="http://schemas.microsoft.com/office/drawing/2014/main" id="{F2827DCB-956A-4439-A0C4-5FCA39E3CC53}"/>
              </a:ext>
            </a:extLst>
          </p:cNvPr>
          <p:cNvSpPr txBox="1"/>
          <p:nvPr/>
        </p:nvSpPr>
        <p:spPr>
          <a:xfrm>
            <a:off x="8201267" y="5669319"/>
            <a:ext cx="31107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Always be kind</a:t>
            </a:r>
          </a:p>
        </p:txBody>
      </p:sp>
    </p:spTree>
    <p:extLst>
      <p:ext uri="{BB962C8B-B14F-4D97-AF65-F5344CB8AC3E}">
        <p14:creationId xmlns:p14="http://schemas.microsoft.com/office/powerpoint/2010/main" val="190977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helmet&#10;&#10;Description automatically generated">
            <a:extLst>
              <a:ext uri="{FF2B5EF4-FFF2-40B4-BE49-F238E27FC236}">
                <a16:creationId xmlns:a16="http://schemas.microsoft.com/office/drawing/2014/main" id="{1176E897-98A2-49FE-93B6-F189277CE632}"/>
              </a:ext>
            </a:extLst>
          </p:cNvPr>
          <p:cNvPicPr>
            <a:picLocks noChangeAspect="1"/>
          </p:cNvPicPr>
          <p:nvPr/>
        </p:nvPicPr>
        <p:blipFill>
          <a:blip r:embed="rId3">
            <a:alphaModFix amt="70000"/>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44E0EB8-5F09-43E3-A6D3-EB90D65C631B}"/>
              </a:ext>
            </a:extLst>
          </p:cNvPr>
          <p:cNvSpPr/>
          <p:nvPr/>
        </p:nvSpPr>
        <p:spPr>
          <a:xfrm>
            <a:off x="733063" y="1859340"/>
            <a:ext cx="5455532"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chemeClr val="accent4"/>
                </a:solidFill>
                <a:effectLst/>
              </a:rPr>
              <a:t>Thank You</a:t>
            </a:r>
          </a:p>
        </p:txBody>
      </p:sp>
      <p:pic>
        <p:nvPicPr>
          <p:cNvPr id="6" name="Picture 5" descr="Text&#10;&#10;Description automatically generated with low confidence">
            <a:extLst>
              <a:ext uri="{FF2B5EF4-FFF2-40B4-BE49-F238E27FC236}">
                <a16:creationId xmlns:a16="http://schemas.microsoft.com/office/drawing/2014/main" id="{9D57A1AD-8D77-47B7-9782-76A71FED0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918" y="3633327"/>
            <a:ext cx="6073303" cy="1655013"/>
          </a:xfrm>
          <a:prstGeom prst="rect">
            <a:avLst/>
          </a:prstGeom>
        </p:spPr>
      </p:pic>
    </p:spTree>
    <p:extLst>
      <p:ext uri="{BB962C8B-B14F-4D97-AF65-F5344CB8AC3E}">
        <p14:creationId xmlns:p14="http://schemas.microsoft.com/office/powerpoint/2010/main" val="33581850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C6CDE49EA97D4F85B82D6D4C6D9C32" ma:contentTypeVersion="13" ma:contentTypeDescription="Create a new document." ma:contentTypeScope="" ma:versionID="b77a2282dd53692f03a93816b7ee76e5">
  <xsd:schema xmlns:xsd="http://www.w3.org/2001/XMLSchema" xmlns:xs="http://www.w3.org/2001/XMLSchema" xmlns:p="http://schemas.microsoft.com/office/2006/metadata/properties" xmlns:ns3="1d629183-d78a-4edf-b31b-f3cee070161a" xmlns:ns4="a6caf2f5-60ed-4ab3-a8aa-90e2b7d50ea8" targetNamespace="http://schemas.microsoft.com/office/2006/metadata/properties" ma:root="true" ma:fieldsID="e2c893468244835806c59cb3ff6d01f3" ns3:_="" ns4:_="">
    <xsd:import namespace="1d629183-d78a-4edf-b31b-f3cee070161a"/>
    <xsd:import namespace="a6caf2f5-60ed-4ab3-a8aa-90e2b7d50ea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629183-d78a-4edf-b31b-f3cee07016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af2f5-60ed-4ab3-a8aa-90e2b7d50ea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671DFF-3F8D-4D80-B842-BA6DB0CA4D0A}">
  <ds:schemaRefs>
    <ds:schemaRef ds:uri="http://schemas.microsoft.com/sharepoint/v3/contenttype/forms"/>
  </ds:schemaRefs>
</ds:datastoreItem>
</file>

<file path=customXml/itemProps2.xml><?xml version="1.0" encoding="utf-8"?>
<ds:datastoreItem xmlns:ds="http://schemas.openxmlformats.org/officeDocument/2006/customXml" ds:itemID="{34956891-79B9-4547-9157-A4DB910DB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629183-d78a-4edf-b31b-f3cee070161a"/>
    <ds:schemaRef ds:uri="a6caf2f5-60ed-4ab3-a8aa-90e2b7d50e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3FAB9D-E0EA-4D83-9646-33284B552FF0}">
  <ds:schemaRefs>
    <ds:schemaRef ds:uri="http://purl.org/dc/terms/"/>
    <ds:schemaRef ds:uri="1d629183-d78a-4edf-b31b-f3cee070161a"/>
    <ds:schemaRef ds:uri="http://purl.org/dc/dcmitype/"/>
    <ds:schemaRef ds:uri="http://schemas.microsoft.com/office/2006/documentManagement/types"/>
    <ds:schemaRef ds:uri="http://schemas.microsoft.com/office/2006/metadata/properties"/>
    <ds:schemaRef ds:uri="a6caf2f5-60ed-4ab3-a8aa-90e2b7d50ea8"/>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18723</TotalTime>
  <Words>344</Words>
  <Application>Microsoft Office PowerPoint</Application>
  <PresentationFormat>Widescreen</PresentationFormat>
  <Paragraphs>32</Paragraphs>
  <Slides>7</Slides>
  <Notes>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Arial</vt:lpstr>
      <vt:lpstr>Calibri</vt:lpstr>
      <vt:lpstr>Calibri Light</vt:lpstr>
      <vt:lpstr>1_Office Theme</vt:lpstr>
      <vt:lpstr>5_Office Theme</vt:lpstr>
      <vt:lpstr>3_office theme</vt:lpstr>
      <vt:lpstr>6_Office Theme</vt:lpstr>
      <vt:lpstr>PowerPoint Presentation</vt:lpstr>
      <vt:lpstr>PowerPoint Presentation</vt:lpstr>
      <vt:lpstr>PowerPoint Presentation</vt:lpstr>
      <vt:lpstr>PowerPoint Presentation</vt:lpstr>
      <vt:lpstr>Lighthouse Beacons of Hope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Hill</dc:creator>
  <cp:lastModifiedBy>sarahboulton76@outlook.com</cp:lastModifiedBy>
  <cp:revision>164</cp:revision>
  <cp:lastPrinted>2020-07-02T10:58:24Z</cp:lastPrinted>
  <dcterms:created xsi:type="dcterms:W3CDTF">2020-04-28T12:30:25Z</dcterms:created>
  <dcterms:modified xsi:type="dcterms:W3CDTF">2021-06-23T08:50:42Z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0x01010092C6CDE49EA97D4F85B82D6D4C6D9C32</vt:lpwstr>
  </property>
</Properties>
</file>