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26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A808C-9702-2F64-37F9-539C14D942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9BD789-127D-4431-4A0F-4CCA58BB41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0314E-7BC1-C36E-F828-9279FF575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4EE1-57D9-4FA2-AF48-D5B84F3BC9E0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D732D-F66D-5184-1AA6-89776E8D9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10F02-714C-2094-B751-175F0BCAA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4AD5-C690-4647-9162-1C8435EB25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9278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BD295-CFA5-421B-2052-BEEA5BED0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1A2860-AE2D-62E6-AB59-39E7C8194F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43090C-86C4-098E-0DDF-402A1BD9B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4EE1-57D9-4FA2-AF48-D5B84F3BC9E0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E9172-2B1F-1103-FE27-34604154D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2E1A3B-764F-EFF9-F8CD-FDA2ABC43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4AD5-C690-4647-9162-1C8435EB25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375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FF5A86-59BB-EC33-5EA0-A0F7C0DF4E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6CFAA4-C9AF-959D-D6E8-2FCF55AEFB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65E3A8-9ECC-FDC9-CA73-16B08385D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4EE1-57D9-4FA2-AF48-D5B84F3BC9E0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8ED69-492E-C382-93DA-10DDA215A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ED725-4587-2114-0F38-D34E52FDD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4AD5-C690-4647-9162-1C8435EB25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82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A92F1-7A4D-E3A4-1080-84B8672FC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DE8E2-6FA6-269A-3F13-870327D18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60054E-8335-C5D7-39F0-BA5F606CD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4EE1-57D9-4FA2-AF48-D5B84F3BC9E0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6D01F-0D3C-D0AC-98F8-550D07ACA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031E95-4F37-65BC-673D-7C8F605AD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4AD5-C690-4647-9162-1C8435EB25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726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C7551-A477-9E4C-EDF5-24D55A1B6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5C419F-293F-823B-5F65-492E345CE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BB3193-9297-5475-AE83-F91F10833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4EE1-57D9-4FA2-AF48-D5B84F3BC9E0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C18331-997F-F66A-8A70-72A581060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AAE0E-4391-277E-E991-DD587BB9B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4AD5-C690-4647-9162-1C8435EB25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846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6F2DC-15B4-8786-4D55-70CD2DC5D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49121-7696-043E-7021-E362795967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94348C-3CA0-BD0F-3673-E680906259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2E22D9-F75F-474F-E091-AD3E527DC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4EE1-57D9-4FA2-AF48-D5B84F3BC9E0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0FFB86-EC31-9C1D-2705-D77C44D7B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61D302-86CD-D723-7A30-D4987F351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4AD5-C690-4647-9162-1C8435EB25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15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41277-4C34-ACAC-3B1E-93C686771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94CB0B-E063-F868-E752-F26C9C9204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88B48C-A20E-508F-BCC9-B2DA435B41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DB4E52-F0C5-349B-22EA-2DC7760B90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7B69AC-F775-18DB-1C0C-DD8B3818F2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DE0005-75A7-9D84-39E7-D057C15A0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4EE1-57D9-4FA2-AF48-D5B84F3BC9E0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EF0618-8B94-2799-55E9-753413ABA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E2BC60-0A79-4118-7719-8904C47C8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4AD5-C690-4647-9162-1C8435EB25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285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D581E-B904-B1AA-2422-6AD12C31E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76A111-41E7-122B-CD53-53116682B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4EE1-57D9-4FA2-AF48-D5B84F3BC9E0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0B8A4-6D08-21AC-766D-CE4BB8E6D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3F17FF-02DA-CF13-8B05-9D0D8699E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4AD5-C690-4647-9162-1C8435EB25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612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545FAF-1833-A3CF-E3BD-4C8A21A2B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4EE1-57D9-4FA2-AF48-D5B84F3BC9E0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86E81F-8F0F-0949-E567-E58BEC590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4A9F8C-7C2E-63BF-09C8-8B5FBE828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4AD5-C690-4647-9162-1C8435EB25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108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10507-7739-A857-2DE0-36668ADBA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63551-1CB8-A93B-88BC-EE203425F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A87E7A-AF0C-003A-F480-AE32701761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878C76-3E6C-4B43-DD70-3F77F7397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4EE1-57D9-4FA2-AF48-D5B84F3BC9E0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75B2A2-DE5E-9CE3-B1BC-4F502E440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04A543-859F-E853-C743-EFADB1C1D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4AD5-C690-4647-9162-1C8435EB25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507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68F77-BA62-8303-3A83-0F955856C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96E355-9E86-6B12-BF0F-A3C8FC4C06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7A4404-309A-18F2-A580-A65EB1CE02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E2150F-562B-29AB-97D9-EED441D8E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4EE1-57D9-4FA2-AF48-D5B84F3BC9E0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09199-9D87-1DB4-9B6D-4C1EED401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18384F-150F-2DF7-0C0F-7E00481E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C4AD5-C690-4647-9162-1C8435EB25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814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69A25D-2016-CF0F-2C55-57817D023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E2FE49-2745-C4C4-DE46-EF5F8186BE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F9EB51-5623-34B7-DA40-169C02B1E7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84EE1-57D9-4FA2-AF48-D5B84F3BC9E0}" type="datetimeFigureOut">
              <a:rPr lang="en-GB" smtClean="0"/>
              <a:t>28/10/2022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59810-79E5-9E53-5980-41DEA1944D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22F2D-B6CC-C5B3-DA8E-B457E03CEF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C4AD5-C690-4647-9162-1C8435EB25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656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501E7FA-FC1D-CCDA-F828-17E3ADDACC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7112" y="4309112"/>
            <a:ext cx="2418713" cy="2418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C45CAEA-4B8F-32D5-E086-5F79C568AB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960" y="838770"/>
            <a:ext cx="4980305" cy="588905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7F518BE-1993-3F94-112F-775AC480C1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815128"/>
            <a:ext cx="5334000" cy="27527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8829A79-AD0B-71CC-AFC4-3DF13CE49BF1}"/>
              </a:ext>
            </a:extLst>
          </p:cNvPr>
          <p:cNvSpPr txBox="1"/>
          <p:nvPr/>
        </p:nvSpPr>
        <p:spPr>
          <a:xfrm>
            <a:off x="314960" y="306750"/>
            <a:ext cx="509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In Person Events </a:t>
            </a:r>
            <a:r>
              <a:rPr lang="en-GB" dirty="0"/>
              <a:t>	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0C87DE-FF0F-CC57-C26F-25A469CF3AD4}"/>
              </a:ext>
            </a:extLst>
          </p:cNvPr>
          <p:cNvSpPr txBox="1"/>
          <p:nvPr/>
        </p:nvSpPr>
        <p:spPr>
          <a:xfrm>
            <a:off x="6096000" y="337267"/>
            <a:ext cx="468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Online Webinars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7F8228C-12B8-6F91-6C2E-1FE0955C994A}"/>
              </a:ext>
            </a:extLst>
          </p:cNvPr>
          <p:cNvSpPr txBox="1"/>
          <p:nvPr/>
        </p:nvSpPr>
        <p:spPr>
          <a:xfrm>
            <a:off x="6087112" y="3567853"/>
            <a:ext cx="524827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Places will be limited to ensure everyone attending can ask any questions they may have. Places will be issued on a first come, first served basis.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image1.png">
            <a:extLst>
              <a:ext uri="{FF2B5EF4-FFF2-40B4-BE49-F238E27FC236}">
                <a16:creationId xmlns:a16="http://schemas.microsoft.com/office/drawing/2014/main" id="{3E876223-FED0-A126-F392-60028C5D7FA7}"/>
              </a:ext>
            </a:extLst>
          </p:cNvPr>
          <p:cNvPicPr/>
          <p:nvPr/>
        </p:nvPicPr>
        <p:blipFill>
          <a:blip r:embed="rId5"/>
          <a:srcRect/>
          <a:stretch>
            <a:fillRect/>
          </a:stretch>
        </p:blipFill>
        <p:spPr>
          <a:xfrm>
            <a:off x="8728075" y="4720590"/>
            <a:ext cx="3148965" cy="1595755"/>
          </a:xfrm>
          <a:prstGeom prst="rect">
            <a:avLst/>
          </a:prstGeom>
          <a:ln/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E6D38EE-DFE3-E12E-4434-F4C671CC9908}"/>
              </a:ext>
            </a:extLst>
          </p:cNvPr>
          <p:cNvSpPr txBox="1"/>
          <p:nvPr/>
        </p:nvSpPr>
        <p:spPr>
          <a:xfrm>
            <a:off x="8991600" y="65207"/>
            <a:ext cx="3114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riverthamesscheme.org.uk</a:t>
            </a:r>
          </a:p>
        </p:txBody>
      </p:sp>
    </p:spTree>
    <p:extLst>
      <p:ext uri="{BB962C8B-B14F-4D97-AF65-F5344CB8AC3E}">
        <p14:creationId xmlns:p14="http://schemas.microsoft.com/office/powerpoint/2010/main" val="1440560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40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Webb</dc:creator>
  <cp:lastModifiedBy>Leone Donnelly</cp:lastModifiedBy>
  <cp:revision>1</cp:revision>
  <dcterms:created xsi:type="dcterms:W3CDTF">2022-10-26T11:40:36Z</dcterms:created>
  <dcterms:modified xsi:type="dcterms:W3CDTF">2022-10-28T09:53:49Z</dcterms:modified>
</cp:coreProperties>
</file>