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8" r:id="rId4"/>
    <p:sldMasterId id="2147483893" r:id="rId5"/>
    <p:sldMasterId id="2147483910" r:id="rId6"/>
    <p:sldMasterId id="2147484064" r:id="rId7"/>
    <p:sldMasterId id="2147484313" r:id="rId8"/>
    <p:sldMasterId id="2147484335" r:id="rId9"/>
    <p:sldMasterId id="2147484477" r:id="rId10"/>
  </p:sldMasterIdLst>
  <p:notesMasterIdLst>
    <p:notesMasterId r:id="rId23"/>
  </p:notesMasterIdLst>
  <p:handoutMasterIdLst>
    <p:handoutMasterId r:id="rId24"/>
  </p:handoutMasterIdLst>
  <p:sldIdLst>
    <p:sldId id="256" r:id="rId11"/>
    <p:sldId id="2147483514" r:id="rId12"/>
    <p:sldId id="2147483563" r:id="rId13"/>
    <p:sldId id="2147483570" r:id="rId14"/>
    <p:sldId id="2147483571" r:id="rId15"/>
    <p:sldId id="2147483572" r:id="rId16"/>
    <p:sldId id="2147483573" r:id="rId17"/>
    <p:sldId id="2147483574" r:id="rId18"/>
    <p:sldId id="2147483575" r:id="rId19"/>
    <p:sldId id="2147483565" r:id="rId20"/>
    <p:sldId id="2147198426" r:id="rId21"/>
    <p:sldId id="2147483512" r:id="rId22"/>
  </p:sldIdLst>
  <p:sldSz cx="9144000" cy="5143500" type="screen16x9"/>
  <p:notesSz cx="6858000" cy="9874250"/>
  <p:custDataLst>
    <p:tags r:id="rId25"/>
  </p:custDataLst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962">
          <p15:clr>
            <a:srgbClr val="A4A3A4"/>
          </p15:clr>
        </p15:guide>
        <p15:guide id="2" pos="748">
          <p15:clr>
            <a:srgbClr val="A4A3A4"/>
          </p15:clr>
        </p15:guide>
        <p15:guide id="3" orient="horz" pos="22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2DFB09-A4AF-3E6B-2331-DAEA22BD0375}" name="Haggerty, Ben" initials="HB" userId="S::Ben.Haggerty@uk.nationalgrid.com::e8597e28-c857-4ab0-b93e-251677e42882" providerId="AD"/>
  <p188:author id="{1B17D80B-7C14-8978-7481-13C28BCF9560}" name="Daniel Clarke" initials="DC" userId="S::Daniel.Clarke@uk.nationalgrid.com::891fbf4c-976d-4264-8429-1220f18b6f73" providerId="AD"/>
  <p188:author id="{AB249711-19A4-36F2-71E8-C85E57C97EE7}" name="Theresa Potter" initials="TP" userId="S::Theresa.Potter@uk.nationalgrid.com::5e74d2bc-454e-43b0-9cd4-e0c50ca67d03" providerId="AD"/>
  <p188:author id="{BFAE733B-980B-DF56-F538-FB9E48E8FBFA}" name="Gill Kelleher" initials="GK" userId="S::Gill.Kelleher@nationalgrid.com::69caf9bf-f16b-485b-b61a-7c71eb202e69" providerId="AD"/>
  <p188:author id="{7B24D371-9B1B-C20D-407A-6959B66FA6C4}" name="Vasko, Isabelle" initials="VI" userId="S::Isabelle.Vasko@uk.nationalgrid.com::8c015ad9-5a0c-477f-a321-fc94a6c4129f" providerId="AD"/>
  <p188:author id="{F1800699-8B0D-DD7F-0EE4-616A206D276E}" name="Rory Ngah" initials="" userId="S::Rory.Ngah@nationalgrid.com::863145ee-42fe-40ae-87d8-8b729e455f60" providerId="AD"/>
  <p188:author id="{36FDB7E0-9BE2-34E0-815F-1F44F0106223}" name="Rory Ngah" initials="RN" userId="S::rory.ngah@nationalgrid.com::863145ee-42fe-40ae-87d8-8b729e455f60" providerId="AD"/>
  <p188:author id="{ECC094E6-5A52-E511-30F4-DEF0FB2656BF}" name="Rory Ngah" initials="RN" userId="S::Rory.Ngah@uk.nationalgrid.com::863145ee-42fe-40ae-87d8-8b729e455f60" providerId="AD"/>
  <p188:author id="{0EEC3BF7-D29B-D8C7-E166-95F8BBF26D70}" name="Gardner, Andrew" initials="GA" userId="S::andrew.gardner@uk.nationalgrid.com::3b424cc1-5f9b-4349-904f-0880eb3d7b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A"/>
    <a:srgbClr val="C800A1"/>
    <a:srgbClr val="00148C"/>
    <a:srgbClr val="000000"/>
    <a:srgbClr val="C80081"/>
    <a:srgbClr val="008391"/>
    <a:srgbClr val="F0F0F0"/>
    <a:srgbClr val="E999D9"/>
    <a:srgbClr val="99C7EB"/>
    <a:srgbClr val="CC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9" autoAdjust="0"/>
  </p:normalViewPr>
  <p:slideViewPr>
    <p:cSldViewPr snapToGrid="0">
      <p:cViewPr varScale="1">
        <p:scale>
          <a:sx n="119" d="100"/>
          <a:sy n="119" d="100"/>
        </p:scale>
        <p:origin x="418" y="91"/>
      </p:cViewPr>
      <p:guideLst>
        <p:guide orient="horz" pos="962"/>
        <p:guide pos="748"/>
        <p:guide orient="horz" pos="22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C1F726-0934-AE86-4DBB-B12D910F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/>
          <a:lstStyle>
            <a:lvl1pPr algn="l">
              <a:defRPr sz="1200"/>
            </a:lvl1pPr>
          </a:lstStyle>
          <a:p>
            <a:r>
              <a:rPr lang="en-GB" b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7FAEF-58A9-ADBF-059F-A183C9052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50" y="1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/>
          <a:lstStyle>
            <a:lvl1pPr algn="r">
              <a:defRPr sz="1200"/>
            </a:lvl1pPr>
          </a:lstStyle>
          <a:p>
            <a:fld id="{8181FC67-D3F1-4FF4-A263-BB378F0FDE65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7109F-64C3-7A2C-8F80-7DEAB3CAF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55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51509-2E19-7A88-33EC-A78A2C470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50" y="9378855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 anchor="b"/>
          <a:lstStyle>
            <a:lvl1pPr algn="r">
              <a:defRPr sz="1200"/>
            </a:lvl1pPr>
          </a:lstStyle>
          <a:p>
            <a:fld id="{2C7AF8BF-CB42-4687-88E8-08DD2ACF9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50" y="1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/>
          <a:lstStyle>
            <a:lvl1pPr algn="r">
              <a:defRPr sz="1200"/>
            </a:lvl1pPr>
          </a:lstStyle>
          <a:p>
            <a:fld id="{FB2D672D-EA85-4640-A616-C7CFBA3B3D55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5" tIns="46708" rIns="93415" bIns="467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76" y="4751954"/>
            <a:ext cx="5487053" cy="3887815"/>
          </a:xfrm>
          <a:prstGeom prst="rect">
            <a:avLst/>
          </a:prstGeom>
        </p:spPr>
        <p:txBody>
          <a:bodyPr vert="horz" lIns="93415" tIns="46708" rIns="93415" bIns="46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55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50" y="9378855"/>
            <a:ext cx="2972018" cy="495396"/>
          </a:xfrm>
          <a:prstGeom prst="rect">
            <a:avLst/>
          </a:prstGeom>
        </p:spPr>
        <p:txBody>
          <a:bodyPr vert="horz" lIns="93415" tIns="46708" rIns="93415" bIns="46708" rtlCol="0" anchor="b"/>
          <a:lstStyle>
            <a:lvl1pPr algn="r">
              <a:defRPr sz="1200"/>
            </a:lvl1pPr>
          </a:lstStyle>
          <a:p>
            <a:fld id="{0E32CE3F-75E1-48A0-819C-C1285F1F7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1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Demand for degree level training and above, particular in STEM and related subjects, will continue to dominate some priority sectors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BCCFF-D4BF-488D-9951-A8C86D6985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7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411BCCFF-D4BF-488D-9951-A8C86D6985E4}" type="slidenum">
              <a:rPr kumimoji="0" lang="en-GB" sz="1200" b="1" i="0" u="none" strike="noStrike" kern="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50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5544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15501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9D3EBF-C09F-4BFE-A337-C53563F40F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310491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9D3EBF-C09F-4BFE-A337-C53563F40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vert="horz"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rot="16200000" flipV="1">
            <a:off x="4696555" y="696055"/>
            <a:ext cx="5143500" cy="37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72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BAB2FA-45D9-42E9-AC56-C30FC7AAE3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945144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BAB2FA-45D9-42E9-AC56-C30FC7AAE3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flipV="1">
            <a:off x="4000500" y="1392110"/>
            <a:ext cx="5143500" cy="37513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vert="horz"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656119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8623110-DB4A-44F1-9D05-7E76804D92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92553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8623110-DB4A-44F1-9D05-7E76804D92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1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574" y="2078324"/>
            <a:ext cx="4752427" cy="30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6602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DA883-63BA-4018-8A59-DB2AF915F3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971462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DA883-63BA-4018-8A59-DB2AF915F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6" y="4778376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‹#›</a:t>
            </a:fld>
            <a:endParaRPr lang="en-GB" sz="6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70090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7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2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4" marR="0" lvl="2" indent="-90484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718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421975-A40D-45C3-9B41-5C42884D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6242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865B-ADBD-59E0-B62E-58DC1988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6A08-C5CA-B5A7-E0DC-06AB8663B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8881A-6940-31C5-56BE-AD347841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2F46-8527-E36F-F7CE-8E12D22E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3EA4-F7C0-DAE0-0DD0-9530BDEE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79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0528-78FA-5BE0-E812-0B20F6A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D122-17C0-B2D7-4DA3-14531B19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07CCA-ADF2-479E-3585-95ED8AE7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1526-B0B2-8BBD-3838-37688F9A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E60CB-DC1B-5EBB-F02E-38CA0ED2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370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6970-EF0E-43A7-8EB8-1F221E72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6EB34-16FC-E037-DE4C-71C3C891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4FBC-39C7-1241-4504-B3739313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37338-55A2-1A5C-2788-3DA711E9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5117-C873-C1DE-5692-BBB23F27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69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9E1A-F7D1-D45B-7B6B-69D8C7CD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7F5F-B75D-F641-0112-80D384497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A04FB-6522-71F7-62DC-E18CB4776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85C8-AA05-A3F6-BF5E-9B11102C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584A1-20D0-1F1F-A095-610082BE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58ED-DF31-B720-A07B-1B09930C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3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06087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D72A-9674-43D5-C32E-4C09AACC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8EED9-7B48-82F7-EA20-6FF089E33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661FF-4B68-9EFE-14D0-D77D142D5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81EA2-9401-3275-128E-35ECEFB2A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982C-BAB4-C670-4CC9-A7E0308D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00520-1B5E-6371-9ED1-2EC3669D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29492-D8B9-B403-8EBC-343D4B9D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77CA4-33F5-2DF3-E031-4CB35496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190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D598-1C67-C0A3-565E-1DC70EFC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EC122-8ED7-CFEE-7F3F-83C73B17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E2118-822F-4A19-9A64-F1DCDF2A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121BC-2C19-C2C9-4CEA-885906C7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693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FED9F-8F54-A6FD-FF77-4A8F4DD3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D19E1-BC85-6BA8-7E4F-EDFD6F3D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E0D36-5937-5665-BCA0-80841693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0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EDD8-666E-18C5-9D24-712555B1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436D-994C-7E4A-4CE9-97EFE1D2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A71CA-8183-351E-DE50-4F031E51A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1AF70-FFB7-5EBE-9DE4-E0BE1E15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B4B98-155D-AB93-8BA7-32E095D3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7E60-C293-51A2-683B-5B2C17D3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20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58B0-E264-BA8F-941E-9AC634A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C618A-A844-A8B5-C9A4-73CF7572D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32C61-C4E6-0B5E-35F7-BAD08641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FF59E-43C7-8362-5027-448D557D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4FD23-CC62-0C8A-6E24-74015D76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2C643-07A9-BCD4-EC2C-419AD328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934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2332-1CD2-49CD-B071-73F3EC21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1535D-8540-7940-9043-C1D664508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D7DF-CCCD-4624-6F15-52727429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703F8-73AD-E475-4CC2-55AF7039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A837-56D2-243E-CE39-732589D6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60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566C5-718B-DFEB-E315-66FF3A437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6CC48-F2E2-0408-B3D3-8B8F1802A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8B1E-048A-C145-977B-0D4E54A0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0476-15EE-858A-57E9-E60C7A26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512A-3C15-5062-90CD-9BA801C6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136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1FEB-4448-4DE6-E070-7CDEDF47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24247-183E-C812-7210-345BA11BB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9B01C-86EC-20F3-E027-831A1401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99C07-716B-CA9C-54F7-AD04C73E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FB0D-B499-B235-3F56-52140B48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42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F07A-9570-0039-7411-2698F10E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6149-3FA1-D1E0-48C4-FE687B6EF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DF1E-8F74-139D-BBAE-CEE08371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AEE89-6CC5-250E-F727-2052B4AB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C958C-D6C2-C06A-D9B1-E7E4DEEF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854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BBEB-6570-89D4-08E9-AE07429D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BBD8-990E-5272-5F7F-89B708109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C6F7-875B-03E8-3A05-8C295DCD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828AC-3080-6D0D-9320-E1F0B0E4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5EC70-9A77-75D9-AF85-FA65C8BB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0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A130-3AA6-E194-EB61-AF0FFE89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CA58-9BB8-9137-8651-6ABE9EA46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4ACD2-3E14-A01D-4606-B9E12B55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9CF81-EC67-CEA4-240F-FC9F60DE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CF48-58B2-B656-052D-C7A011DB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15CDF-AD95-0505-46A6-05EC3362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528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6AB7-DDA0-AD05-18C0-F82E9B8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91DDA-D3F5-C13C-3AF7-3A063D23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37D4B-8CF6-16C7-AC40-20FA36A0B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15444-69B2-AAE8-9F8E-29EED3C5F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5A0FF-E725-C006-249C-4601A8E06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7DBE7-3BEE-D115-D003-03251997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D9AF8-5AA6-F8B6-76F9-8B4A0D96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43DC3-7F70-41CF-695D-7E2F238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29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DBE9-501E-DB4D-BD0D-0C83BA72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22DDD-91F3-648C-5E1B-795B3338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746E9-14A4-E717-2349-344BDE0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DB98A-4FC6-C2BD-C9D3-0405B802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4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7A86C-FB5C-024A-8680-C1E8BD05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675DD-7B80-E33B-5C2B-4AE3C7AE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0F3BE-C8B2-76D3-E6B4-27E1C529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380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315-ADEC-1259-88ED-07247700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60D8-8CE6-D17C-329C-6AFDF144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A24FA-9811-D684-133E-623018573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92F88-B4AD-9DA2-65EF-81ECA101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908C9-2D71-4BB5-7EAD-CA6FE54D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F315-1489-27BF-9CDB-8BECD5E4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819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6193-D5D0-C4DC-AE4D-5A9B6302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41841-D529-4470-5E88-E9584D019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3EABF-7E2B-BA9D-E516-C15EE012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69E80-8530-22B6-5046-F3BE458B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6BEBE-6E4D-C170-60D8-E074F0D9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8D39-1EF4-019E-3059-CC0B3D8C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164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B8AA-49F8-CAAD-FB69-A0E2939F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A462A-E61C-7C02-F13D-2576227C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02351-9275-02CA-B4B9-EF87D688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FC26-1B8C-8C84-26FB-BC9FD35C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49E5-053F-9A6E-7A76-8F71D9BB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387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59321-3BE8-7496-DD7A-78346795F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37501-5BA6-03ED-69D3-03996E4A1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1C40-4B24-FB25-2F0A-0360C443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53DB-47CA-42AE-A724-C0CE440BEFE7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4CA4E-A224-D66B-EDD5-E4431C37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E45D-6813-46B2-019C-68078770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6DA-6F48-4C41-B3E4-69D66558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045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761094" cy="475562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AC2E-E7DE-330A-6A55-BA2D052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64DFC8-2329-46AD-9E4A-2CCF85BD16D0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8D62-93C4-A279-72F9-226F3E9D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9471-1B10-358F-6C4F-E874ECA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753FD0-38DC-4CC9-B145-2CC0CF087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68770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761094" cy="475562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AC2E-E7DE-330A-6A55-BA2D052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3F6DB6-1D43-45A4-B3D8-90D9DD530981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8D62-93C4-A279-72F9-226F3E9D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9471-1B10-358F-6C4F-E874ECA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753FD0-38DC-4CC9-B145-2CC0CF087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15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554355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2529571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761094" cy="475562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AC2E-E7DE-330A-6A55-BA2D052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054200-5247-4E52-BB69-6ABA02BB2277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8D62-93C4-A279-72F9-226F3E9D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9471-1B10-358F-6C4F-E874ECA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753FD0-38DC-4CC9-B145-2CC0CF087D1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D840B5-86B4-0F12-B738-B2F7325615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21128"/>
            <a:ext cx="6761094" cy="293466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AB003E"/>
                </a:solidFill>
              </a:defRPr>
            </a:lvl1pPr>
            <a:lvl2pPr marL="342900" indent="0">
              <a:buNone/>
              <a:defRPr sz="1500" b="1">
                <a:solidFill>
                  <a:srgbClr val="AB003E"/>
                </a:solidFill>
              </a:defRPr>
            </a:lvl2pPr>
            <a:lvl3pPr marL="685800" indent="0">
              <a:buNone/>
              <a:defRPr sz="1500" b="1">
                <a:solidFill>
                  <a:srgbClr val="AB003E"/>
                </a:solidFill>
              </a:defRPr>
            </a:lvl3pPr>
            <a:lvl4pPr marL="1028700" indent="0">
              <a:buNone/>
              <a:defRPr sz="1500" b="1">
                <a:solidFill>
                  <a:srgbClr val="AB003E"/>
                </a:solidFill>
              </a:defRPr>
            </a:lvl4pPr>
            <a:lvl5pPr marL="1371600" indent="0">
              <a:buNone/>
              <a:defRPr sz="1500" b="1">
                <a:solidFill>
                  <a:srgbClr val="AB00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570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761094" cy="475562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AC2E-E7DE-330A-6A55-BA2D052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7FF577-6017-488E-B083-3F02CCF46A1A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8D62-93C4-A279-72F9-226F3E9D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9471-1B10-358F-6C4F-E874ECA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753FD0-38DC-4CC9-B145-2CC0CF087D1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306853C-7A66-AC28-8FBA-0D4538ED42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21128"/>
            <a:ext cx="6761094" cy="293466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AB003E"/>
                </a:solidFill>
              </a:defRPr>
            </a:lvl1pPr>
            <a:lvl2pPr marL="342900" indent="0">
              <a:buNone/>
              <a:defRPr sz="1500" b="1">
                <a:solidFill>
                  <a:srgbClr val="AB003E"/>
                </a:solidFill>
              </a:defRPr>
            </a:lvl2pPr>
            <a:lvl3pPr marL="685800" indent="0">
              <a:buNone/>
              <a:defRPr sz="1500" b="1">
                <a:solidFill>
                  <a:srgbClr val="AB003E"/>
                </a:solidFill>
              </a:defRPr>
            </a:lvl3pPr>
            <a:lvl4pPr marL="1028700" indent="0">
              <a:buNone/>
              <a:defRPr sz="1500" b="1">
                <a:solidFill>
                  <a:srgbClr val="AB003E"/>
                </a:solidFill>
              </a:defRPr>
            </a:lvl4pPr>
            <a:lvl5pPr marL="1371600" indent="0">
              <a:buNone/>
              <a:defRPr sz="1500" b="1">
                <a:solidFill>
                  <a:srgbClr val="AB00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086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761094" cy="475562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AC2E-E7DE-330A-6A55-BA2D052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1A7454-432C-437D-9C73-5F8F2CA54F65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8D62-93C4-A279-72F9-226F3E9D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9471-1B10-358F-6C4F-E874ECA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753FD0-38DC-4CC9-B145-2CC0CF087D1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306853C-7A66-AC28-8FBA-0D4538ED42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21128"/>
            <a:ext cx="6761094" cy="293466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AB003E"/>
                </a:solidFill>
              </a:defRPr>
            </a:lvl1pPr>
            <a:lvl2pPr marL="342900" indent="0">
              <a:buNone/>
              <a:defRPr sz="1500" b="1">
                <a:solidFill>
                  <a:srgbClr val="AB003E"/>
                </a:solidFill>
              </a:defRPr>
            </a:lvl2pPr>
            <a:lvl3pPr marL="685800" indent="0">
              <a:buNone/>
              <a:defRPr sz="1500" b="1">
                <a:solidFill>
                  <a:srgbClr val="AB003E"/>
                </a:solidFill>
              </a:defRPr>
            </a:lvl3pPr>
            <a:lvl4pPr marL="1028700" indent="0">
              <a:buNone/>
              <a:defRPr sz="1500" b="1">
                <a:solidFill>
                  <a:srgbClr val="AB003E"/>
                </a:solidFill>
              </a:defRPr>
            </a:lvl4pPr>
            <a:lvl5pPr marL="1371600" indent="0">
              <a:buNone/>
              <a:defRPr sz="1500" b="1">
                <a:solidFill>
                  <a:srgbClr val="AB00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0065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8E26-D746-DBBC-FC12-B812C190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033300-9D4E-472F-B2BE-2013F02A1B97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B8873-0FE2-EA72-0B9B-5D24B2CC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C2E3A-9DE2-5FEA-EEC2-07DE62CA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C403DB1-BCFA-4BE8-9173-51D71B11EE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5004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AC2E-E7DE-330A-6A55-BA2D052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695A8C-ECC9-4F94-8C1E-7247DF2AD494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8D62-93C4-A279-72F9-226F3E9D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9471-1B10-358F-6C4F-E874ECA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753FD0-38DC-4CC9-B145-2CC0CF087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726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1FF9-A8F9-3B95-670C-0B50DAB7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598DBD-13A3-4609-829C-B2BD85015624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8B943-C62C-8762-A4EC-4AAC92EC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A5E3-DD64-5C4E-A58A-A52AC1B0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D0F928-D38E-4EB9-82B7-D82EE5A1B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46943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C786E-CBE5-54D6-3B02-FAEF89F9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995ABB-349D-4884-A407-B6869ABDC0C2}" type="datetime1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20319-293B-6AAC-AF0D-C9B39D8F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CEC52-0D48-EB11-A272-189FDA89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80E3CFA-553C-4645-B992-A326DCDFF8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4969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59C39-1C55-C1E9-B373-F9842E15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31E28C-9A00-452E-9D5D-298F7008815C}" type="datetime1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52A77-8184-34A4-DF49-A23981F3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CE1F8-8AB7-6549-6981-F08A061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52872D-5631-45F8-B47B-9EF096112C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018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9820F-BF35-5512-65EF-C795A30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7A2145-6E7F-4170-9CF0-DBD2D525D12D}" type="datetime1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394D4-E045-7775-3D5F-C59904AB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1ADA3-E7A3-648D-C728-386927C2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F075E53-DC99-4DB8-B7B3-1D62BEDC98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14722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172D4-4787-A2B6-7DC2-5E176596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95F080-F91A-4FEB-A51C-C2599F341B02}" type="datetime1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B99D6-0BE1-B53B-2A25-91C26CFF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117F3-AE50-06AE-4430-29CBCBB0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5F1E81C-DD64-4547-B9AA-606D6BB536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88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/>
        </p:nvCxnSpPr>
        <p:spPr>
          <a:xfrm>
            <a:off x="323850" y="2218065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0"/>
            <a:ext cx="994286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311146"/>
            <a:ext cx="2592388" cy="1087477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/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422154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94F79-9F1F-5A9B-E48D-86152ECB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13570D-DD92-4262-805B-A4CBF0F97D3C}" type="datetime1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6F107-0479-3701-6276-78A48BF7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5E245-466C-8372-7DC1-DC7466D8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8179F4-BFAB-4673-9ABA-F5C79B4B22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4887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7B0A5-F7E1-C66E-3535-766C4951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E77795-6EE6-4861-B5E2-E98D78A4327A}" type="datetime1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55D9-9A9A-A9E2-53DB-796DB5A2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68E23-90DD-67C6-544B-9508774A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B7063C4-41F3-4CD8-BE96-1E0A6A6512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6258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C255-B4FF-447F-3753-05ED6837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FD53D6-E0B4-4C91-9E91-91C90ECEFBF5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82F30-543A-F7E1-E141-BE724F28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5FC6-6BE7-E595-9090-52B3A5C9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67A2772-9680-4C55-978C-9F42929E8D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365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B6C0-98E7-027C-3D9A-36EAA8D9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41A74-84EF-40A5-829B-36E979D49939}" type="datetime1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D2691-3ED3-99B9-B176-7FB9A2A4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7091-D713-14AF-483E-8852862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211D9B-01C1-46D3-B1F3-AD61946DFF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98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/>
        </p:nvCxnSpPr>
        <p:spPr>
          <a:xfrm>
            <a:off x="32385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/>
        </p:nvCxnSpPr>
        <p:spPr>
          <a:xfrm>
            <a:off x="327660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7660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/>
        </p:nvCxnSpPr>
        <p:spPr>
          <a:xfrm>
            <a:off x="6227762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7762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7763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8725" y="1062000"/>
            <a:ext cx="1687514" cy="1025922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81475" y="1062000"/>
            <a:ext cx="1687514" cy="1025922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34225" y="1062000"/>
            <a:ext cx="1687514" cy="1025922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56749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rot="16200000" flipV="1">
            <a:off x="4696555" y="696054"/>
            <a:ext cx="5143500" cy="37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9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flipV="1">
            <a:off x="4000500" y="1392109"/>
            <a:ext cx="5143500" cy="37513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7571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573" y="2078323"/>
            <a:ext cx="4752427" cy="30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57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3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8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8988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427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4" y="1062039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2592239" cy="2154244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1"/>
            <a:ext cx="2592000" cy="2154244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9" y="4740425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8988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marR="0" lvl="2" indent="-90486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marR="0" lvl="2" indent="-90486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marR="0" lvl="2" indent="-90486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6" y="2140327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859396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8988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1" y="1068388"/>
            <a:ext cx="5544621" cy="187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marR="0" lvl="2" indent="-90486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marR="0" lvl="2" indent="-90486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marR="0" lvl="2" indent="-90486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marR="0" lvl="2" indent="-90486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77437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1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9" y="4740425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8988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406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1491397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50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0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9" y="255601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39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6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4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8310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1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46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062500"/>
            <a:ext cx="4068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6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1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502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1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9" y="255601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068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6" y="4778376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0933282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6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2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5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40378"/>
            <a:ext cx="7195415" cy="169325"/>
          </a:xfrm>
        </p:spPr>
        <p:txBody>
          <a:bodyPr/>
          <a:lstStyle>
            <a:lvl1pPr>
              <a:defRPr b="0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4" marR="0" lvl="2" indent="-90484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4" marR="0" lvl="2" indent="-90484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4" marR="0" lvl="2" indent="-90484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4" marR="0" lvl="2" indent="-90484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4" marR="0" lvl="2" indent="-90484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4" marR="0" lvl="2" indent="-90484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4" marR="0" lvl="2" indent="-90484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4" marR="0" lvl="2" indent="-90484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3801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225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3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8108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062500"/>
            <a:ext cx="4068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649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2975" y="1062038"/>
            <a:ext cx="4051937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56597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667863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2975" y="1062038"/>
            <a:ext cx="4051937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23966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961" y="1062500"/>
            <a:ext cx="2592000" cy="156966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847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425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999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000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674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62508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5544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704075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22708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52090628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554355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87788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323850" y="2218065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0"/>
            <a:ext cx="994286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311146"/>
            <a:ext cx="2592388" cy="1087477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/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52677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32385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327660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7660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6227762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7762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7763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872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8147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3422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9299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004329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07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538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062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2A00B0-5109-4795-B6DD-671C71DA14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231B8D91-3113-4251-BBA5-C25AE54B04E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71221087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37609B83-716F-4C19-B524-DF1CE466DE04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44AFBBA-7610-4A43-B583-B8E6F6343F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2675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5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280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448929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F70D-6191-627B-B89B-414775FC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1882C-AB03-6EA2-5F3F-8822E6A1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96EBB-3A80-23DD-345A-9D10B98A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CE0E-D4AC-49C7-8DD6-6F40969CFE6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E951-2621-8451-EC76-82DE742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5745-EFE4-8073-3152-EBBFDD4F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152D-F2A9-4719-A38A-C5B8C4937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961" y="1062500"/>
            <a:ext cx="2592000" cy="156966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65D9A56-8D10-4850-94E8-B23C70D93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154070524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CEBE95FD-AF3D-4835-80C1-693172018490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5" name="Guidance note">
              <a:extLst>
                <a:ext uri="{FF2B5EF4-FFF2-40B4-BE49-F238E27FC236}">
                  <a16:creationId xmlns:a16="http://schemas.microsoft.com/office/drawing/2014/main" id="{03ACCECA-3C5D-4518-A9D9-611919DD65B5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291FB9-9294-4E9C-B223-86798E558B7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EB45D769-E6B9-4D62-B025-29E892717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8" name="Rounded Rectangle 20">
                <a:extLst>
                  <a:ext uri="{FF2B5EF4-FFF2-40B4-BE49-F238E27FC236}">
                    <a16:creationId xmlns:a16="http://schemas.microsoft.com/office/drawing/2014/main" id="{A266E787-383D-491C-BDDE-E1B35AF9B01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5543400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780" y="267574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F28DA35-A04B-4841-92C7-DD6BEC0FB5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509509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E9FF1CC9-2B45-450E-979D-0E366B0C2471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6" name="Guidance note">
              <a:extLst>
                <a:ext uri="{FF2B5EF4-FFF2-40B4-BE49-F238E27FC236}">
                  <a16:creationId xmlns:a16="http://schemas.microsoft.com/office/drawing/2014/main" id="{42EB248B-8E38-42E8-AD4E-7E5BF80419B7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66EB6A-72B0-4F86-AA66-EA42A2906CA7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7540A4EC-107D-4105-893B-B51B133F6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9" name="Rounded Rectangle 20">
                <a:extLst>
                  <a:ext uri="{FF2B5EF4-FFF2-40B4-BE49-F238E27FC236}">
                    <a16:creationId xmlns:a16="http://schemas.microsoft.com/office/drawing/2014/main" id="{D877DCF3-8040-40E7-8AE8-C9CA760EB4F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4000" y="1062501"/>
            <a:ext cx="4068613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751388" y="1062501"/>
            <a:ext cx="4068000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8556DC7-B1DC-4F34-BC2E-0D2B0092CC1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323715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7D29B373-DD60-478E-8346-C6AF08233DE2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6" name="Guidance note">
              <a:extLst>
                <a:ext uri="{FF2B5EF4-FFF2-40B4-BE49-F238E27FC236}">
                  <a16:creationId xmlns:a16="http://schemas.microsoft.com/office/drawing/2014/main" id="{B8A4D1B4-C523-4399-A090-1132CA7D5F87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8FC3A-C278-473F-9109-EBFE9F3B9ED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13A441C8-55A5-4993-BE87-C0B4D3B236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9" name="Rounded Rectangle 20">
                <a:extLst>
                  <a:ext uri="{FF2B5EF4-FFF2-40B4-BE49-F238E27FC236}">
                    <a16:creationId xmlns:a16="http://schemas.microsoft.com/office/drawing/2014/main" id="{4170DF7F-F9E1-4A02-B402-574C7370E201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E6404D76-92EE-4A93-A319-D6BF9AD1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913" y="2140744"/>
            <a:ext cx="2031206" cy="34244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38" tIns="42138" rIns="42138" bIns="4213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063" indent="-119063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Image placeholders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‘picture placeholder icon’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Navigate to the file and insert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Updating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image you wish to change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Delete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the steps as above to insert an image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Cropping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 to ‘Format’ tab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‘Crop’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can now move the image within the placeholder.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Resizing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Right-click on the page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4000" y="1062501"/>
            <a:ext cx="4068613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52976" y="1062039"/>
            <a:ext cx="4051937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EC18B67-FE27-4FF0-9A6C-45145B2974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433824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3FB24A23-EAD6-4597-A006-4FC4131865A1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46C0D8FD-E35B-42BC-B0F3-2ED4A935B5C9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4ED7E8-B8ED-411C-A4B4-2F467EF7E4D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47CCDDFE-3B31-4950-85F6-1F2786735E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E2B8FCBA-49BD-486C-B739-D4BC574369FC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3" name="Round Diagonal Corner Rectangle 4">
            <a:extLst>
              <a:ext uri="{FF2B5EF4-FFF2-40B4-BE49-F238E27FC236}">
                <a16:creationId xmlns:a16="http://schemas.microsoft.com/office/drawing/2014/main" id="{50B69F08-2327-4E00-87A5-83393EA0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913" y="2140744"/>
            <a:ext cx="2031206" cy="34244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38" tIns="42138" rIns="42138" bIns="4213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063" indent="-119063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Image placeholders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‘picture placeholder icon’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Navigate to the file and insert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Updating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image you wish to change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Delete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the steps as above to insert an image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Cropping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 to ‘Format’ tab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‘Crop’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can now move the image within the placeholder.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Resizing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Right-click on the page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27764" y="1062039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2592239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766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8DCF47D-3C15-497C-BB73-EE26538EA84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1285543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344369AD-F294-435A-9BEB-386E0A7E64BA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9D5BE8F0-1D35-4502-9340-6EC2CF320A39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1E321C-3922-4B5C-BD38-9A776733A157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330E8243-886C-4EA0-B48D-870556A02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97D8AD54-E1AC-4574-B0C7-0BED66A86A4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2592239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766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8961" y="1062500"/>
            <a:ext cx="2592000" cy="15696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5CEF54D-C4F9-4C35-827A-C74E37F381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1037830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708DF115-3438-43A3-A722-3D2213F77E8C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F00E071D-EB03-4D9F-BC35-DF46B8425850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58B4F0-63F5-47FF-8822-5F4EDB94EA9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DCEC74F1-2AD2-4ACB-8EAC-E221743359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F695D3EF-0C3A-4F23-9108-01B3172F489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664000"/>
          </a:xfrm>
          <a:solidFill>
            <a:srgbClr val="0073CD"/>
          </a:solidFill>
        </p:spPr>
        <p:txBody>
          <a:bodyPr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76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8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5E8FF36-8B8E-4209-9C4B-742AEAB58E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218407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AD54E39D-4502-4B71-9BAC-9D990D05E575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2275EE2E-7418-4841-AD2B-F1844008C9EE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E580F6-AD58-4587-9060-6D52C9662D3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D153699B-C3BA-4058-BD93-3122AC8AB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FD077473-B42D-4443-A85F-0631EA0068E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76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3999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28000" y="1062500"/>
            <a:ext cx="2592000" cy="2664000"/>
          </a:xfrm>
          <a:solidFill>
            <a:srgbClr val="0073CD"/>
          </a:solidFill>
        </p:spPr>
        <p:txBody>
          <a:bodyPr lIns="144000" tIns="108000" rIns="144000" bIns="108000">
            <a:noAutofit/>
          </a:bodyPr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4B50616-F31D-4EC0-ADB2-A7C48E0D99C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1494188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741B86E1-F060-41AF-A0FE-A916056DDFFE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2D911D34-2AE4-4E4D-8526-CF3D859BE4FC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1D3F24-E29A-4203-97C9-95AE22BE747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BDDAB90E-8C89-49D3-B05A-77422CF9E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15834896-F0C4-44A6-84AB-67D53B5906B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2781" y="1068389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8E33F0A-83AC-444B-AD47-3339285F00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43694351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CB41FDB-4B0B-4341-AD97-4845A36EB555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828D6EBE-BB79-4158-A855-6599D7018FF3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1BFC35F-CEB3-4615-8E0B-D14B052770C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46E5B0D7-72F2-4062-9207-0D13B2854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F8D0E13F-130E-411B-AD16-69543A033EC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1" name="Guidance note">
            <a:extLst>
              <a:ext uri="{FF2B5EF4-FFF2-40B4-BE49-F238E27FC236}">
                <a16:creationId xmlns:a16="http://schemas.microsoft.com/office/drawing/2014/main" id="{D867A262-76A5-4A29-AA3C-AF9ECD26A6A5}"/>
              </a:ext>
            </a:extLst>
          </p:cNvPr>
          <p:cNvSpPr/>
          <p:nvPr/>
        </p:nvSpPr>
        <p:spPr>
          <a:xfrm>
            <a:off x="9205913" y="2168129"/>
            <a:ext cx="203001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>
            <a:spAutoFit/>
          </a:bodyPr>
          <a:lstStyle/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28000" y="1062501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3999" y="1062501"/>
            <a:ext cx="5544000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9481A56-AEBF-4217-861E-AC40F83695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405432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9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C0C06469-9D5A-492A-A1C6-5118393E2113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80B33C43-3335-4C2D-85F8-A5946902C3D4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F82789-E6AF-44DE-9BE9-4182124EC14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3913C01A-386B-442D-B71F-7B1327E2D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A4CD3015-E717-473E-AD7F-4926E8E984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1" name="Guidance note">
            <a:extLst>
              <a:ext uri="{FF2B5EF4-FFF2-40B4-BE49-F238E27FC236}">
                <a16:creationId xmlns:a16="http://schemas.microsoft.com/office/drawing/2014/main" id="{A592E840-837A-4A27-9CC7-D7E69F7ECBA0}"/>
              </a:ext>
            </a:extLst>
          </p:cNvPr>
          <p:cNvSpPr/>
          <p:nvPr/>
        </p:nvSpPr>
        <p:spPr>
          <a:xfrm>
            <a:off x="9205913" y="2168129"/>
            <a:ext cx="203001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>
            <a:spAutoFit/>
          </a:bodyPr>
          <a:lstStyle/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3999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276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228000" y="1062501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34B98CB-FB28-420B-A1A8-B57EC05B51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418764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ance note">
            <a:extLst>
              <a:ext uri="{FF2B5EF4-FFF2-40B4-BE49-F238E27FC236}">
                <a16:creationId xmlns:a16="http://schemas.microsoft.com/office/drawing/2014/main" id="{F27B0888-5807-4D5C-A5CE-8A5EF9F1D4C2}"/>
              </a:ext>
            </a:extLst>
          </p:cNvPr>
          <p:cNvSpPr/>
          <p:nvPr/>
        </p:nvSpPr>
        <p:spPr>
          <a:xfrm>
            <a:off x="9205913" y="1"/>
            <a:ext cx="203001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>
            <a:spAutoFit/>
          </a:bodyPr>
          <a:lstStyle/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23850" y="1062501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C11075-529F-45B0-AEC1-943C83C846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69860204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791B6BE5-C725-4441-8A72-651056A196BC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F3522373-D273-4F49-9ED0-26F28957C786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F94633-53EA-4DE4-A8D2-B8200A98E83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858A0E1C-5BB7-4681-98F4-3D35E1913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3B5B95F5-0E03-4A2C-9A57-0575B101400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1" name="Guidance note">
            <a:extLst>
              <a:ext uri="{FF2B5EF4-FFF2-40B4-BE49-F238E27FC236}">
                <a16:creationId xmlns:a16="http://schemas.microsoft.com/office/drawing/2014/main" id="{0C799D27-7E89-4042-B169-B87CCA96B517}"/>
              </a:ext>
            </a:extLst>
          </p:cNvPr>
          <p:cNvSpPr/>
          <p:nvPr/>
        </p:nvSpPr>
        <p:spPr>
          <a:xfrm>
            <a:off x="9205913" y="2168129"/>
            <a:ext cx="203001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>
            <a:spAutoFit/>
          </a:bodyPr>
          <a:lstStyle/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lvl="2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6" lvl="2" indent="-90486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23850" y="1062501"/>
            <a:ext cx="554355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8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25EF201-9EFE-42AD-BEDB-AD8324F5F8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4283494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F30AF-0F7A-4918-B76F-9B3F2E566FF1}"/>
              </a:ext>
            </a:extLst>
          </p:cNvPr>
          <p:cNvCxnSpPr>
            <a:cxnSpLocks/>
          </p:cNvCxnSpPr>
          <p:nvPr/>
        </p:nvCxnSpPr>
        <p:spPr>
          <a:xfrm>
            <a:off x="323850" y="2218135"/>
            <a:ext cx="259199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">
            <a:extLst>
              <a:ext uri="{FF2B5EF4-FFF2-40B4-BE49-F238E27FC236}">
                <a16:creationId xmlns:a16="http://schemas.microsoft.com/office/drawing/2014/main" id="{299F9D14-C4FB-466E-B47D-60D02744293D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9" name="Guidance note">
              <a:extLst>
                <a:ext uri="{FF2B5EF4-FFF2-40B4-BE49-F238E27FC236}">
                  <a16:creationId xmlns:a16="http://schemas.microsoft.com/office/drawing/2014/main" id="{6FA5564B-780B-4DCB-ACC6-938F3748C404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B94F4E-5148-4FFE-BAF5-31999CF367C2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39B13AF2-54BA-48AD-A29D-C926D2984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4" name="Rounded Rectangle 20">
                <a:extLst>
                  <a:ext uri="{FF2B5EF4-FFF2-40B4-BE49-F238E27FC236}">
                    <a16:creationId xmlns:a16="http://schemas.microsoft.com/office/drawing/2014/main" id="{134411E2-75A9-4FE1-99FF-F5782EA3305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7DCCCFD2-B4F9-450C-9C4B-D31AAD88B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913" y="2140744"/>
            <a:ext cx="2031206" cy="34244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38" tIns="42138" rIns="42138" bIns="4213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063" indent="-119063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Image placeholders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‘picture placeholder icon’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Navigate to the file and insert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Updating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image you wish to change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Delete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the steps as above to insert an image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Cropping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 to ‘Format’ tab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‘Crop’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can now move the image within the placeholder.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Resizing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Right-click on the page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76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8000" y="1062501"/>
            <a:ext cx="2592000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23851" y="1062000"/>
            <a:ext cx="994286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3850" y="2311147"/>
            <a:ext cx="2592388" cy="1100398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/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CB79D41-D455-497C-B77E-4FA020773B4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14742569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E2223C-580C-406B-9EED-118CAE21028A}"/>
              </a:ext>
            </a:extLst>
          </p:cNvPr>
          <p:cNvCxnSpPr>
            <a:cxnSpLocks/>
          </p:cNvCxnSpPr>
          <p:nvPr/>
        </p:nvCxnSpPr>
        <p:spPr>
          <a:xfrm>
            <a:off x="323850" y="2060972"/>
            <a:ext cx="259199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1A3FAC-3C1F-41AD-AE46-720C4E2F71F9}"/>
              </a:ext>
            </a:extLst>
          </p:cNvPr>
          <p:cNvCxnSpPr>
            <a:cxnSpLocks/>
          </p:cNvCxnSpPr>
          <p:nvPr/>
        </p:nvCxnSpPr>
        <p:spPr>
          <a:xfrm>
            <a:off x="3276600" y="2060972"/>
            <a:ext cx="259199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6B4936-4157-43AE-9BEA-C449CC056DA8}"/>
              </a:ext>
            </a:extLst>
          </p:cNvPr>
          <p:cNvCxnSpPr>
            <a:cxnSpLocks/>
          </p:cNvCxnSpPr>
          <p:nvPr/>
        </p:nvCxnSpPr>
        <p:spPr>
          <a:xfrm>
            <a:off x="6228160" y="2060972"/>
            <a:ext cx="259199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0">
            <a:extLst>
              <a:ext uri="{FF2B5EF4-FFF2-40B4-BE49-F238E27FC236}">
                <a16:creationId xmlns:a16="http://schemas.microsoft.com/office/drawing/2014/main" id="{FE899942-E37A-43F6-9BFE-77249C69B5EE}"/>
              </a:ext>
            </a:extLst>
          </p:cNvPr>
          <p:cNvGrpSpPr>
            <a:grpSpLocks/>
          </p:cNvGrpSpPr>
          <p:nvPr/>
        </p:nvGrpSpPr>
        <p:grpSpPr bwMode="auto">
          <a:xfrm>
            <a:off x="9205913" y="1"/>
            <a:ext cx="2030016" cy="2104028"/>
            <a:chOff x="3528102" y="847657"/>
            <a:chExt cx="2029736" cy="2103905"/>
          </a:xfrm>
        </p:grpSpPr>
        <p:sp>
          <p:nvSpPr>
            <p:cNvPr id="16" name="Guidance note">
              <a:extLst>
                <a:ext uri="{FF2B5EF4-FFF2-40B4-BE49-F238E27FC236}">
                  <a16:creationId xmlns:a16="http://schemas.microsoft.com/office/drawing/2014/main" id="{08033908-3084-4E06-A75D-BCDDE2963FB0}"/>
                </a:ext>
              </a:extLst>
            </p:cNvPr>
            <p:cNvSpPr/>
            <p:nvPr/>
          </p:nvSpPr>
          <p:spPr>
            <a:xfrm>
              <a:off x="3528102" y="847657"/>
              <a:ext cx="2029736" cy="21039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b="1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lvl="2" indent="-90486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>
                  <a:solidFill>
                    <a:prstClr val="black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70ABC66-1FE2-4D78-A636-82CD71CCE90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5FE7C1A5-EAA5-46D7-96F4-472632335A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572CF937-8D7E-491C-96CD-538D966547D6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273"/>
                  </a:spcAft>
                  <a:defRPr/>
                </a:pPr>
                <a:endParaRPr lang="en-GB" sz="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20" name="Round Diagonal Corner Rectangle 4">
            <a:extLst>
              <a:ext uri="{FF2B5EF4-FFF2-40B4-BE49-F238E27FC236}">
                <a16:creationId xmlns:a16="http://schemas.microsoft.com/office/drawing/2014/main" id="{8948CD66-B8C5-4D22-AEC3-6BAB18ED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913" y="2140744"/>
            <a:ext cx="2031206" cy="34244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38" tIns="42138" rIns="42138" bIns="4213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063" indent="-119063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Image placeholders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‘picture placeholder icon’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Navigate to the file and insert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Updating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Click on the image you wish to change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Delete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the steps as above to insert an image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Cropping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the image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 to ‘Format’ tab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‘Crop’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can now move the image within the placeholder.</a:t>
            </a:r>
          </a:p>
          <a:p>
            <a:pPr eaLnBrk="1" hangingPunct="1"/>
            <a:r>
              <a:rPr lang="en-GB" altLang="en-US" sz="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Resizing image</a:t>
            </a:r>
          </a:p>
          <a:p>
            <a:pPr marL="0" lvl="1" eaLnBrk="1" hangingPunct="1"/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Right-click on the page</a:t>
            </a:r>
          </a:p>
          <a:p>
            <a:pPr lvl="2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en-US" sz="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3850" y="2154436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85" indent="-209969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36" indent="-209969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23852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276600" y="2154436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85" indent="-209969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36" indent="-209969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276602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227763" y="2154436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85" indent="-209969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36" indent="-209969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6227764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1228726" y="1062001"/>
            <a:ext cx="1687514" cy="1038890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4181476" y="1062001"/>
            <a:ext cx="1687514" cy="1038890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7134226" y="1062001"/>
            <a:ext cx="1687514" cy="1038890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80A0BC77-1D8F-4515-8D12-868683CCEE3F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3615685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7">
            <a:extLst>
              <a:ext uri="{FF2B5EF4-FFF2-40B4-BE49-F238E27FC236}">
                <a16:creationId xmlns:a16="http://schemas.microsoft.com/office/drawing/2014/main" id="{E61FB70F-D205-4AFE-8E92-4A4151CA51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633912"/>
            <a:ext cx="1409700" cy="290513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D716A24-EB1B-48ED-A43E-9BD62E51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341" y="0"/>
            <a:ext cx="375165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0196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89438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FFFED6D-2A81-4673-9DB4-C79D1DDB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391841"/>
            <a:ext cx="5143500" cy="375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406565B5-8263-423E-9EFE-8030E72565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633912"/>
            <a:ext cx="1409700" cy="29051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0196" y="1058864"/>
            <a:ext cx="4033839" cy="868039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0196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066435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7">
            <a:extLst>
              <a:ext uri="{FF2B5EF4-FFF2-40B4-BE49-F238E27FC236}">
                <a16:creationId xmlns:a16="http://schemas.microsoft.com/office/drawing/2014/main" id="{E29092E3-B1DA-43DA-8096-931E9ADDF2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633912"/>
            <a:ext cx="1409700" cy="290513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FBB92FC-DE0F-49D0-837B-8CD96F3B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05" b="53487"/>
          <a:stretch>
            <a:fillRect/>
          </a:stretch>
        </p:blipFill>
        <p:spPr bwMode="auto">
          <a:xfrm>
            <a:off x="4391025" y="2078832"/>
            <a:ext cx="4752975" cy="306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194" y="2536529"/>
            <a:ext cx="2524125" cy="1754326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17496" y="-15247096"/>
            <a:ext cx="2598742" cy="17697152"/>
          </a:xfr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63579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2E70FB-405D-4BCA-A3F1-F76B3BD1F437}"/>
              </a:ext>
            </a:extLst>
          </p:cNvPr>
          <p:cNvSpPr txBox="1">
            <a:spLocks/>
          </p:cNvSpPr>
          <p:nvPr/>
        </p:nvSpPr>
        <p:spPr>
          <a:xfrm>
            <a:off x="8505825" y="4777978"/>
            <a:ext cx="638175" cy="36552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eaLnBrk="1" hangingPunct="1">
              <a:defRPr/>
            </a:pPr>
            <a:fld id="{9172CFBE-7920-4231-8356-F3DE248350FA}" type="slidenum">
              <a:rPr sz="600"/>
              <a:pPr eaLnBrk="1" hangingPunct="1">
                <a:defRPr/>
              </a:pPr>
              <a:t>‹#›</a:t>
            </a:fld>
            <a:endParaRPr sz="6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10F87F4-E826-4F81-BA6C-55BB603063BB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2051448"/>
            <a:ext cx="4933950" cy="1040606"/>
            <a:chOff x="2910342" y="325575"/>
            <a:chExt cx="5928968" cy="1249653"/>
          </a:xfrm>
        </p:grpSpPr>
        <p:sp>
          <p:nvSpPr>
            <p:cNvPr id="4" name="Freeform: Shape 9">
              <a:extLst>
                <a:ext uri="{FF2B5EF4-FFF2-40B4-BE49-F238E27FC236}">
                  <a16:creationId xmlns:a16="http://schemas.microsoft.com/office/drawing/2014/main" id="{48E1C3F6-4B0D-4156-98C3-BF6A92678A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T0" fmla="*/ 254611 w 275253"/>
                <a:gd name="T1" fmla="*/ 139004 h 275253"/>
                <a:gd name="T2" fmla="*/ 136251 w 275253"/>
                <a:gd name="T3" fmla="*/ 254611 h 275253"/>
                <a:gd name="T4" fmla="*/ 20644 w 275253"/>
                <a:gd name="T5" fmla="*/ 139004 h 275253"/>
                <a:gd name="T6" fmla="*/ 136251 w 275253"/>
                <a:gd name="T7" fmla="*/ 20644 h 275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lnTo>
                    <a:pt x="254610" y="1390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8D855B51-1F81-4AF0-931A-C427F57664C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T0" fmla="*/ 20644 w 192677"/>
                <a:gd name="T1" fmla="*/ 20644 h 633083"/>
                <a:gd name="T2" fmla="*/ 180292 w 192677"/>
                <a:gd name="T3" fmla="*/ 20644 h 633083"/>
                <a:gd name="T4" fmla="*/ 180292 w 192677"/>
                <a:gd name="T5" fmla="*/ 631709 h 633083"/>
                <a:gd name="T6" fmla="*/ 20644 w 192677"/>
                <a:gd name="T7" fmla="*/ 631709 h 6330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2DE7E0F9-A81E-492D-8ADB-B9E4B87AAD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T0" fmla="*/ 20644 w 495456"/>
                <a:gd name="T1" fmla="*/ 37159 h 633083"/>
                <a:gd name="T2" fmla="*/ 92210 w 495456"/>
                <a:gd name="T3" fmla="*/ 37159 h 633083"/>
                <a:gd name="T4" fmla="*/ 92210 w 495456"/>
                <a:gd name="T5" fmla="*/ 139003 h 633083"/>
                <a:gd name="T6" fmla="*/ 94963 w 495456"/>
                <a:gd name="T7" fmla="*/ 139003 h 633083"/>
                <a:gd name="T8" fmla="*/ 282136 w 495456"/>
                <a:gd name="T9" fmla="*/ 20644 h 633083"/>
                <a:gd name="T10" fmla="*/ 496834 w 495456"/>
                <a:gd name="T11" fmla="*/ 249105 h 633083"/>
                <a:gd name="T12" fmla="*/ 496834 w 495456"/>
                <a:gd name="T13" fmla="*/ 628956 h 633083"/>
                <a:gd name="T14" fmla="*/ 425268 w 495456"/>
                <a:gd name="T15" fmla="*/ 628956 h 633083"/>
                <a:gd name="T16" fmla="*/ 425268 w 495456"/>
                <a:gd name="T17" fmla="*/ 260115 h 633083"/>
                <a:gd name="T18" fmla="*/ 276631 w 495456"/>
                <a:gd name="T19" fmla="*/ 81200 h 633083"/>
                <a:gd name="T20" fmla="*/ 92210 w 495456"/>
                <a:gd name="T21" fmla="*/ 282135 h 633083"/>
                <a:gd name="T22" fmla="*/ 92210 w 495456"/>
                <a:gd name="T23" fmla="*/ 626204 h 633083"/>
                <a:gd name="T24" fmla="*/ 20644 w 495456"/>
                <a:gd name="T25" fmla="*/ 626204 h 633083"/>
                <a:gd name="T26" fmla="*/ 20644 w 495456"/>
                <a:gd name="T27" fmla="*/ 37159 h 6330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6EB0A9C-2965-4995-BFA1-1BB989F71C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T0" fmla="*/ 20644 w 495456"/>
                <a:gd name="T1" fmla="*/ 37159 h 633083"/>
                <a:gd name="T2" fmla="*/ 92210 w 495456"/>
                <a:gd name="T3" fmla="*/ 37159 h 633083"/>
                <a:gd name="T4" fmla="*/ 92210 w 495456"/>
                <a:gd name="T5" fmla="*/ 139003 h 633083"/>
                <a:gd name="T6" fmla="*/ 94963 w 495456"/>
                <a:gd name="T7" fmla="*/ 139003 h 633083"/>
                <a:gd name="T8" fmla="*/ 282136 w 495456"/>
                <a:gd name="T9" fmla="*/ 20644 h 633083"/>
                <a:gd name="T10" fmla="*/ 496834 w 495456"/>
                <a:gd name="T11" fmla="*/ 249105 h 633083"/>
                <a:gd name="T12" fmla="*/ 496834 w 495456"/>
                <a:gd name="T13" fmla="*/ 628956 h 633083"/>
                <a:gd name="T14" fmla="*/ 425268 w 495456"/>
                <a:gd name="T15" fmla="*/ 628956 h 633083"/>
                <a:gd name="T16" fmla="*/ 425268 w 495456"/>
                <a:gd name="T17" fmla="*/ 260115 h 633083"/>
                <a:gd name="T18" fmla="*/ 276631 w 495456"/>
                <a:gd name="T19" fmla="*/ 81200 h 633083"/>
                <a:gd name="T20" fmla="*/ 92210 w 495456"/>
                <a:gd name="T21" fmla="*/ 284888 h 633083"/>
                <a:gd name="T22" fmla="*/ 92210 w 495456"/>
                <a:gd name="T23" fmla="*/ 628956 h 633083"/>
                <a:gd name="T24" fmla="*/ 20644 w 495456"/>
                <a:gd name="T25" fmla="*/ 628956 h 633083"/>
                <a:gd name="T26" fmla="*/ 20644 w 495456"/>
                <a:gd name="T27" fmla="*/ 37159 h 6330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1DE1F610-D6A6-40C0-9252-C27769AA48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T0" fmla="*/ 430772 w 578033"/>
                <a:gd name="T1" fmla="*/ 304156 h 660609"/>
                <a:gd name="T2" fmla="*/ 430772 w 578033"/>
                <a:gd name="T3" fmla="*/ 304156 h 660609"/>
                <a:gd name="T4" fmla="*/ 367464 w 578033"/>
                <a:gd name="T5" fmla="*/ 331681 h 660609"/>
                <a:gd name="T6" fmla="*/ 94963 w 578033"/>
                <a:gd name="T7" fmla="*/ 466555 h 660609"/>
                <a:gd name="T8" fmla="*/ 227084 w 578033"/>
                <a:gd name="T9" fmla="*/ 582162 h 660609"/>
                <a:gd name="T10" fmla="*/ 430772 w 578033"/>
                <a:gd name="T11" fmla="*/ 397742 h 660609"/>
                <a:gd name="T12" fmla="*/ 430772 w 578033"/>
                <a:gd name="T13" fmla="*/ 304156 h 660609"/>
                <a:gd name="T14" fmla="*/ 48169 w 578033"/>
                <a:gd name="T15" fmla="*/ 218827 h 660609"/>
                <a:gd name="T16" fmla="*/ 284888 w 578033"/>
                <a:gd name="T17" fmla="*/ 20644 h 660609"/>
                <a:gd name="T18" fmla="*/ 502338 w 578033"/>
                <a:gd name="T19" fmla="*/ 210569 h 660609"/>
                <a:gd name="T20" fmla="*/ 502338 w 578033"/>
                <a:gd name="T21" fmla="*/ 524359 h 660609"/>
                <a:gd name="T22" fmla="*/ 543626 w 578033"/>
                <a:gd name="T23" fmla="*/ 568399 h 660609"/>
                <a:gd name="T24" fmla="*/ 565647 w 578033"/>
                <a:gd name="T25" fmla="*/ 562894 h 660609"/>
                <a:gd name="T26" fmla="*/ 565647 w 578033"/>
                <a:gd name="T27" fmla="*/ 623450 h 660609"/>
                <a:gd name="T28" fmla="*/ 518854 w 578033"/>
                <a:gd name="T29" fmla="*/ 628955 h 660609"/>
                <a:gd name="T30" fmla="*/ 433525 w 578033"/>
                <a:gd name="T31" fmla="*/ 527111 h 660609"/>
                <a:gd name="T32" fmla="*/ 433525 w 578033"/>
                <a:gd name="T33" fmla="*/ 527111 h 660609"/>
                <a:gd name="T34" fmla="*/ 218827 w 578033"/>
                <a:gd name="T35" fmla="*/ 648223 h 660609"/>
                <a:gd name="T36" fmla="*/ 20644 w 578033"/>
                <a:gd name="T37" fmla="*/ 474813 h 660609"/>
                <a:gd name="T38" fmla="*/ 337186 w 578033"/>
                <a:gd name="T39" fmla="*/ 284888 h 660609"/>
                <a:gd name="T40" fmla="*/ 428020 w 578033"/>
                <a:gd name="T41" fmla="*/ 205064 h 660609"/>
                <a:gd name="T42" fmla="*/ 273878 w 578033"/>
                <a:gd name="T43" fmla="*/ 83952 h 660609"/>
                <a:gd name="T44" fmla="*/ 116983 w 578033"/>
                <a:gd name="T45" fmla="*/ 221579 h 660609"/>
                <a:gd name="T46" fmla="*/ 48169 w 578033"/>
                <a:gd name="T47" fmla="*/ 221579 h 6606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lnTo>
                    <a:pt x="48169" y="2188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E8F71D03-07DB-4099-83FE-A24C7C843C5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T0" fmla="*/ 194055 w 330304"/>
                <a:gd name="T1" fmla="*/ 196807 h 798236"/>
                <a:gd name="T2" fmla="*/ 312414 w 330304"/>
                <a:gd name="T3" fmla="*/ 196807 h 798236"/>
                <a:gd name="T4" fmla="*/ 312414 w 330304"/>
                <a:gd name="T5" fmla="*/ 257362 h 798236"/>
                <a:gd name="T6" fmla="*/ 194055 w 330304"/>
                <a:gd name="T7" fmla="*/ 257362 h 798236"/>
                <a:gd name="T8" fmla="*/ 194055 w 330304"/>
                <a:gd name="T9" fmla="*/ 656480 h 798236"/>
                <a:gd name="T10" fmla="*/ 251858 w 330304"/>
                <a:gd name="T11" fmla="*/ 733552 h 798236"/>
                <a:gd name="T12" fmla="*/ 312414 w 330304"/>
                <a:gd name="T13" fmla="*/ 730799 h 798236"/>
                <a:gd name="T14" fmla="*/ 312414 w 330304"/>
                <a:gd name="T15" fmla="*/ 791355 h 798236"/>
                <a:gd name="T16" fmla="*/ 249106 w 330304"/>
                <a:gd name="T17" fmla="*/ 794107 h 798236"/>
                <a:gd name="T18" fmla="*/ 122488 w 330304"/>
                <a:gd name="T19" fmla="*/ 661986 h 798236"/>
                <a:gd name="T20" fmla="*/ 122488 w 330304"/>
                <a:gd name="T21" fmla="*/ 257362 h 798236"/>
                <a:gd name="T22" fmla="*/ 20644 w 330304"/>
                <a:gd name="T23" fmla="*/ 257362 h 798236"/>
                <a:gd name="T24" fmla="*/ 20644 w 330304"/>
                <a:gd name="T25" fmla="*/ 196807 h 798236"/>
                <a:gd name="T26" fmla="*/ 122488 w 330304"/>
                <a:gd name="T27" fmla="*/ 196807 h 798236"/>
                <a:gd name="T28" fmla="*/ 122488 w 330304"/>
                <a:gd name="T29" fmla="*/ 20644 h 798236"/>
                <a:gd name="T30" fmla="*/ 194055 w 330304"/>
                <a:gd name="T31" fmla="*/ 20644 h 798236"/>
                <a:gd name="T32" fmla="*/ 194055 w 330304"/>
                <a:gd name="T33" fmla="*/ 196807 h 798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087473A1-E05F-40BD-9F9D-F0844A3747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T0" fmla="*/ 194055 w 330304"/>
                <a:gd name="T1" fmla="*/ 196807 h 798236"/>
                <a:gd name="T2" fmla="*/ 312414 w 330304"/>
                <a:gd name="T3" fmla="*/ 196807 h 798236"/>
                <a:gd name="T4" fmla="*/ 312414 w 330304"/>
                <a:gd name="T5" fmla="*/ 257362 h 798236"/>
                <a:gd name="T6" fmla="*/ 194055 w 330304"/>
                <a:gd name="T7" fmla="*/ 257362 h 798236"/>
                <a:gd name="T8" fmla="*/ 194055 w 330304"/>
                <a:gd name="T9" fmla="*/ 656480 h 798236"/>
                <a:gd name="T10" fmla="*/ 251858 w 330304"/>
                <a:gd name="T11" fmla="*/ 733552 h 798236"/>
                <a:gd name="T12" fmla="*/ 312414 w 330304"/>
                <a:gd name="T13" fmla="*/ 730799 h 798236"/>
                <a:gd name="T14" fmla="*/ 312414 w 330304"/>
                <a:gd name="T15" fmla="*/ 791355 h 798236"/>
                <a:gd name="T16" fmla="*/ 249106 w 330304"/>
                <a:gd name="T17" fmla="*/ 794107 h 798236"/>
                <a:gd name="T18" fmla="*/ 122488 w 330304"/>
                <a:gd name="T19" fmla="*/ 661986 h 798236"/>
                <a:gd name="T20" fmla="*/ 122488 w 330304"/>
                <a:gd name="T21" fmla="*/ 257362 h 798236"/>
                <a:gd name="T22" fmla="*/ 20644 w 330304"/>
                <a:gd name="T23" fmla="*/ 257362 h 798236"/>
                <a:gd name="T24" fmla="*/ 20644 w 330304"/>
                <a:gd name="T25" fmla="*/ 196807 h 798236"/>
                <a:gd name="T26" fmla="*/ 122488 w 330304"/>
                <a:gd name="T27" fmla="*/ 196807 h 798236"/>
                <a:gd name="T28" fmla="*/ 122488 w 330304"/>
                <a:gd name="T29" fmla="*/ 20644 h 798236"/>
                <a:gd name="T30" fmla="*/ 194055 w 330304"/>
                <a:gd name="T31" fmla="*/ 20644 h 798236"/>
                <a:gd name="T32" fmla="*/ 194055 w 330304"/>
                <a:gd name="T33" fmla="*/ 196807 h 798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BDA44294-238B-4067-B47F-D9C47BAB473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T0" fmla="*/ 20644 w 110101"/>
                <a:gd name="T1" fmla="*/ 246352 h 853286"/>
                <a:gd name="T2" fmla="*/ 92211 w 110101"/>
                <a:gd name="T3" fmla="*/ 246352 h 853286"/>
                <a:gd name="T4" fmla="*/ 92211 w 110101"/>
                <a:gd name="T5" fmla="*/ 835396 h 853286"/>
                <a:gd name="T6" fmla="*/ 20644 w 110101"/>
                <a:gd name="T7" fmla="*/ 835396 h 853286"/>
                <a:gd name="T8" fmla="*/ 20644 w 110101"/>
                <a:gd name="T9" fmla="*/ 246352 h 853286"/>
                <a:gd name="T10" fmla="*/ 20644 w 110101"/>
                <a:gd name="T11" fmla="*/ 20644 h 853286"/>
                <a:gd name="T12" fmla="*/ 92211 w 110101"/>
                <a:gd name="T13" fmla="*/ 20644 h 853286"/>
                <a:gd name="T14" fmla="*/ 92211 w 110101"/>
                <a:gd name="T15" fmla="*/ 136251 h 853286"/>
                <a:gd name="T16" fmla="*/ 20644 w 110101"/>
                <a:gd name="T17" fmla="*/ 136251 h 853286"/>
                <a:gd name="T18" fmla="*/ 20644 w 110101"/>
                <a:gd name="T19" fmla="*/ 20644 h 853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403DEE8D-B8D3-4F0E-A5FA-47E31CB0996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T0" fmla="*/ 20644 w 110101"/>
                <a:gd name="T1" fmla="*/ 20644 h 605558"/>
                <a:gd name="T2" fmla="*/ 92211 w 110101"/>
                <a:gd name="T3" fmla="*/ 20644 h 605558"/>
                <a:gd name="T4" fmla="*/ 92211 w 110101"/>
                <a:gd name="T5" fmla="*/ 609688 h 605558"/>
                <a:gd name="T6" fmla="*/ 20644 w 110101"/>
                <a:gd name="T7" fmla="*/ 609688 h 605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8A6011B9-139D-4AAE-A773-5BE4CFEB566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T0" fmla="*/ 20644 w 110101"/>
                <a:gd name="T1" fmla="*/ 20644 h 137626"/>
                <a:gd name="T2" fmla="*/ 92211 w 110101"/>
                <a:gd name="T3" fmla="*/ 20644 h 137626"/>
                <a:gd name="T4" fmla="*/ 92211 w 110101"/>
                <a:gd name="T5" fmla="*/ 136252 h 137626"/>
                <a:gd name="T6" fmla="*/ 20644 w 110101"/>
                <a:gd name="T7" fmla="*/ 136252 h 1376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4B70D2F1-53C3-4B72-8730-E74DB7ECD69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T0" fmla="*/ 92210 w 578033"/>
                <a:gd name="T1" fmla="*/ 331681 h 660609"/>
                <a:gd name="T2" fmla="*/ 298650 w 578033"/>
                <a:gd name="T3" fmla="*/ 582162 h 660609"/>
                <a:gd name="T4" fmla="*/ 505091 w 578033"/>
                <a:gd name="T5" fmla="*/ 331681 h 660609"/>
                <a:gd name="T6" fmla="*/ 298650 w 578033"/>
                <a:gd name="T7" fmla="*/ 81200 h 660609"/>
                <a:gd name="T8" fmla="*/ 92210 w 578033"/>
                <a:gd name="T9" fmla="*/ 331681 h 660609"/>
                <a:gd name="T10" fmla="*/ 576657 w 578033"/>
                <a:gd name="T11" fmla="*/ 331681 h 660609"/>
                <a:gd name="T12" fmla="*/ 298650 w 578033"/>
                <a:gd name="T13" fmla="*/ 642718 h 660609"/>
                <a:gd name="T14" fmla="*/ 20644 w 578033"/>
                <a:gd name="T15" fmla="*/ 331681 h 660609"/>
                <a:gd name="T16" fmla="*/ 298650 w 578033"/>
                <a:gd name="T17" fmla="*/ 20644 h 660609"/>
                <a:gd name="T18" fmla="*/ 576657 w 578033"/>
                <a:gd name="T19" fmla="*/ 331681 h 660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2F422987-8F49-4214-8133-E8CA98A6ED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T0" fmla="*/ 20644 w 495456"/>
                <a:gd name="T1" fmla="*/ 37159 h 633083"/>
                <a:gd name="T2" fmla="*/ 92210 w 495456"/>
                <a:gd name="T3" fmla="*/ 37159 h 633083"/>
                <a:gd name="T4" fmla="*/ 92210 w 495456"/>
                <a:gd name="T5" fmla="*/ 139003 h 633083"/>
                <a:gd name="T6" fmla="*/ 94963 w 495456"/>
                <a:gd name="T7" fmla="*/ 139003 h 633083"/>
                <a:gd name="T8" fmla="*/ 282136 w 495456"/>
                <a:gd name="T9" fmla="*/ 20644 h 633083"/>
                <a:gd name="T10" fmla="*/ 496834 w 495456"/>
                <a:gd name="T11" fmla="*/ 249105 h 633083"/>
                <a:gd name="T12" fmla="*/ 496834 w 495456"/>
                <a:gd name="T13" fmla="*/ 628956 h 633083"/>
                <a:gd name="T14" fmla="*/ 425268 w 495456"/>
                <a:gd name="T15" fmla="*/ 628956 h 633083"/>
                <a:gd name="T16" fmla="*/ 425268 w 495456"/>
                <a:gd name="T17" fmla="*/ 260115 h 633083"/>
                <a:gd name="T18" fmla="*/ 276631 w 495456"/>
                <a:gd name="T19" fmla="*/ 81200 h 633083"/>
                <a:gd name="T20" fmla="*/ 92210 w 495456"/>
                <a:gd name="T21" fmla="*/ 282135 h 633083"/>
                <a:gd name="T22" fmla="*/ 92210 w 495456"/>
                <a:gd name="T23" fmla="*/ 626204 h 633083"/>
                <a:gd name="T24" fmla="*/ 20644 w 495456"/>
                <a:gd name="T25" fmla="*/ 626204 h 633083"/>
                <a:gd name="T26" fmla="*/ 20644 w 495456"/>
                <a:gd name="T27" fmla="*/ 37159 h 6330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12C34A71-6E45-453C-B65F-82394DCD71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T0" fmla="*/ 20644 w 495456"/>
                <a:gd name="T1" fmla="*/ 37159 h 633083"/>
                <a:gd name="T2" fmla="*/ 92210 w 495456"/>
                <a:gd name="T3" fmla="*/ 37159 h 633083"/>
                <a:gd name="T4" fmla="*/ 92210 w 495456"/>
                <a:gd name="T5" fmla="*/ 139003 h 633083"/>
                <a:gd name="T6" fmla="*/ 94963 w 495456"/>
                <a:gd name="T7" fmla="*/ 139003 h 633083"/>
                <a:gd name="T8" fmla="*/ 282136 w 495456"/>
                <a:gd name="T9" fmla="*/ 20644 h 633083"/>
                <a:gd name="T10" fmla="*/ 496834 w 495456"/>
                <a:gd name="T11" fmla="*/ 249105 h 633083"/>
                <a:gd name="T12" fmla="*/ 496834 w 495456"/>
                <a:gd name="T13" fmla="*/ 628956 h 633083"/>
                <a:gd name="T14" fmla="*/ 425268 w 495456"/>
                <a:gd name="T15" fmla="*/ 628956 h 633083"/>
                <a:gd name="T16" fmla="*/ 425268 w 495456"/>
                <a:gd name="T17" fmla="*/ 260115 h 633083"/>
                <a:gd name="T18" fmla="*/ 276631 w 495456"/>
                <a:gd name="T19" fmla="*/ 81200 h 633083"/>
                <a:gd name="T20" fmla="*/ 92210 w 495456"/>
                <a:gd name="T21" fmla="*/ 284888 h 633083"/>
                <a:gd name="T22" fmla="*/ 92210 w 495456"/>
                <a:gd name="T23" fmla="*/ 628956 h 633083"/>
                <a:gd name="T24" fmla="*/ 20644 w 495456"/>
                <a:gd name="T25" fmla="*/ 628956 h 633083"/>
                <a:gd name="T26" fmla="*/ 20644 w 495456"/>
                <a:gd name="T27" fmla="*/ 37159 h 6330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1FCD6A6B-77B2-430C-819E-A5E0FF9166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T0" fmla="*/ 430772 w 578033"/>
                <a:gd name="T1" fmla="*/ 304156 h 660609"/>
                <a:gd name="T2" fmla="*/ 430772 w 578033"/>
                <a:gd name="T3" fmla="*/ 304156 h 660609"/>
                <a:gd name="T4" fmla="*/ 367464 w 578033"/>
                <a:gd name="T5" fmla="*/ 331681 h 660609"/>
                <a:gd name="T6" fmla="*/ 94963 w 578033"/>
                <a:gd name="T7" fmla="*/ 466555 h 660609"/>
                <a:gd name="T8" fmla="*/ 227084 w 578033"/>
                <a:gd name="T9" fmla="*/ 582162 h 660609"/>
                <a:gd name="T10" fmla="*/ 430772 w 578033"/>
                <a:gd name="T11" fmla="*/ 397742 h 660609"/>
                <a:gd name="T12" fmla="*/ 430772 w 578033"/>
                <a:gd name="T13" fmla="*/ 304156 h 660609"/>
                <a:gd name="T14" fmla="*/ 48169 w 578033"/>
                <a:gd name="T15" fmla="*/ 218827 h 660609"/>
                <a:gd name="T16" fmla="*/ 284888 w 578033"/>
                <a:gd name="T17" fmla="*/ 20644 h 660609"/>
                <a:gd name="T18" fmla="*/ 502338 w 578033"/>
                <a:gd name="T19" fmla="*/ 210569 h 660609"/>
                <a:gd name="T20" fmla="*/ 502338 w 578033"/>
                <a:gd name="T21" fmla="*/ 524359 h 660609"/>
                <a:gd name="T22" fmla="*/ 543626 w 578033"/>
                <a:gd name="T23" fmla="*/ 568399 h 660609"/>
                <a:gd name="T24" fmla="*/ 565647 w 578033"/>
                <a:gd name="T25" fmla="*/ 562894 h 660609"/>
                <a:gd name="T26" fmla="*/ 565647 w 578033"/>
                <a:gd name="T27" fmla="*/ 623450 h 660609"/>
                <a:gd name="T28" fmla="*/ 518854 w 578033"/>
                <a:gd name="T29" fmla="*/ 628955 h 660609"/>
                <a:gd name="T30" fmla="*/ 433525 w 578033"/>
                <a:gd name="T31" fmla="*/ 527111 h 660609"/>
                <a:gd name="T32" fmla="*/ 430772 w 578033"/>
                <a:gd name="T33" fmla="*/ 527111 h 660609"/>
                <a:gd name="T34" fmla="*/ 216074 w 578033"/>
                <a:gd name="T35" fmla="*/ 648223 h 660609"/>
                <a:gd name="T36" fmla="*/ 20644 w 578033"/>
                <a:gd name="T37" fmla="*/ 474813 h 660609"/>
                <a:gd name="T38" fmla="*/ 334433 w 578033"/>
                <a:gd name="T39" fmla="*/ 284888 h 660609"/>
                <a:gd name="T40" fmla="*/ 425267 w 578033"/>
                <a:gd name="T41" fmla="*/ 205064 h 660609"/>
                <a:gd name="T42" fmla="*/ 271125 w 578033"/>
                <a:gd name="T43" fmla="*/ 83952 h 660609"/>
                <a:gd name="T44" fmla="*/ 114230 w 578033"/>
                <a:gd name="T45" fmla="*/ 221579 h 660609"/>
                <a:gd name="T46" fmla="*/ 48169 w 578033"/>
                <a:gd name="T47" fmla="*/ 221579 h 6606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lnTo>
                    <a:pt x="48169" y="2188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86A1D043-BC03-43EE-A702-4C7ABFD8EF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T0" fmla="*/ 20644 w 110101"/>
                <a:gd name="T1" fmla="*/ 20644 h 853286"/>
                <a:gd name="T2" fmla="*/ 92211 w 110101"/>
                <a:gd name="T3" fmla="*/ 20644 h 853286"/>
                <a:gd name="T4" fmla="*/ 92211 w 110101"/>
                <a:gd name="T5" fmla="*/ 838149 h 853286"/>
                <a:gd name="T6" fmla="*/ 20644 w 110101"/>
                <a:gd name="T7" fmla="*/ 838149 h 8532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id="{97392E8B-6C7D-4959-80B8-E04CDB76FC22}"/>
                </a:ext>
              </a:extLst>
            </p:cNvPr>
            <p:cNvSpPr>
              <a:spLocks/>
            </p:cNvSpPr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T0" fmla="*/ 20644 w 110101"/>
                <a:gd name="T1" fmla="*/ 20644 h 853286"/>
                <a:gd name="T2" fmla="*/ 92211 w 110101"/>
                <a:gd name="T3" fmla="*/ 20644 h 853286"/>
                <a:gd name="T4" fmla="*/ 92211 w 110101"/>
                <a:gd name="T5" fmla="*/ 838149 h 853286"/>
                <a:gd name="T6" fmla="*/ 20644 w 110101"/>
                <a:gd name="T7" fmla="*/ 838149 h 8532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0EAD0A2D-BB66-4B96-8941-5822CDA40B8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T0" fmla="*/ 312414 w 605558"/>
                <a:gd name="T1" fmla="*/ 516102 h 908337"/>
                <a:gd name="T2" fmla="*/ 447289 w 605558"/>
                <a:gd name="T3" fmla="*/ 339939 h 908337"/>
                <a:gd name="T4" fmla="*/ 309662 w 605558"/>
                <a:gd name="T5" fmla="*/ 161024 h 908337"/>
                <a:gd name="T6" fmla="*/ 185796 w 605558"/>
                <a:gd name="T7" fmla="*/ 345444 h 908337"/>
                <a:gd name="T8" fmla="*/ 312414 w 605558"/>
                <a:gd name="T9" fmla="*/ 516102 h 908337"/>
                <a:gd name="T10" fmla="*/ 604183 w 605558"/>
                <a:gd name="T11" fmla="*/ 37159 h 908337"/>
                <a:gd name="T12" fmla="*/ 604183 w 605558"/>
                <a:gd name="T13" fmla="*/ 615193 h 908337"/>
                <a:gd name="T14" fmla="*/ 298650 w 605558"/>
                <a:gd name="T15" fmla="*/ 895952 h 908337"/>
                <a:gd name="T16" fmla="*/ 34407 w 605558"/>
                <a:gd name="T17" fmla="*/ 714285 h 908337"/>
                <a:gd name="T18" fmla="*/ 207816 w 605558"/>
                <a:gd name="T19" fmla="*/ 714285 h 908337"/>
                <a:gd name="T20" fmla="*/ 320672 w 605558"/>
                <a:gd name="T21" fmla="*/ 774841 h 908337"/>
                <a:gd name="T22" fmla="*/ 447289 w 605558"/>
                <a:gd name="T23" fmla="*/ 634461 h 908337"/>
                <a:gd name="T24" fmla="*/ 447289 w 605558"/>
                <a:gd name="T25" fmla="*/ 560143 h 908337"/>
                <a:gd name="T26" fmla="*/ 444536 w 605558"/>
                <a:gd name="T27" fmla="*/ 557390 h 908337"/>
                <a:gd name="T28" fmla="*/ 282135 w 605558"/>
                <a:gd name="T29" fmla="*/ 648224 h 908337"/>
                <a:gd name="T30" fmla="*/ 20644 w 605558"/>
                <a:gd name="T31" fmla="*/ 334433 h 908337"/>
                <a:gd name="T32" fmla="*/ 271125 w 605558"/>
                <a:gd name="T33" fmla="*/ 20644 h 908337"/>
                <a:gd name="T34" fmla="*/ 447289 w 605558"/>
                <a:gd name="T35" fmla="*/ 127993 h 908337"/>
                <a:gd name="T36" fmla="*/ 450041 w 605558"/>
                <a:gd name="T37" fmla="*/ 127993 h 908337"/>
                <a:gd name="T38" fmla="*/ 450041 w 605558"/>
                <a:gd name="T39" fmla="*/ 37159 h 908337"/>
                <a:gd name="T40" fmla="*/ 604183 w 605558"/>
                <a:gd name="T41" fmla="*/ 37159 h 9083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E1F48C16-44B3-4ADD-82B3-A98442553E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T0" fmla="*/ 23397 w 385355"/>
                <a:gd name="T1" fmla="*/ 37159 h 660609"/>
                <a:gd name="T2" fmla="*/ 174786 w 385355"/>
                <a:gd name="T3" fmla="*/ 37159 h 660609"/>
                <a:gd name="T4" fmla="*/ 174786 w 385355"/>
                <a:gd name="T5" fmla="*/ 141756 h 660609"/>
                <a:gd name="T6" fmla="*/ 177539 w 385355"/>
                <a:gd name="T7" fmla="*/ 141756 h 660609"/>
                <a:gd name="T8" fmla="*/ 342691 w 385355"/>
                <a:gd name="T9" fmla="*/ 20644 h 660609"/>
                <a:gd name="T10" fmla="*/ 372969 w 385355"/>
                <a:gd name="T11" fmla="*/ 23397 h 660609"/>
                <a:gd name="T12" fmla="*/ 372969 w 385355"/>
                <a:gd name="T13" fmla="*/ 185796 h 660609"/>
                <a:gd name="T14" fmla="*/ 326176 w 385355"/>
                <a:gd name="T15" fmla="*/ 183044 h 660609"/>
                <a:gd name="T16" fmla="*/ 180291 w 385355"/>
                <a:gd name="T17" fmla="*/ 328928 h 660609"/>
                <a:gd name="T18" fmla="*/ 180291 w 385355"/>
                <a:gd name="T19" fmla="*/ 645470 h 660609"/>
                <a:gd name="T20" fmla="*/ 20644 w 385355"/>
                <a:gd name="T21" fmla="*/ 645470 h 660609"/>
                <a:gd name="T22" fmla="*/ 20644 w 385355"/>
                <a:gd name="T23" fmla="*/ 37159 h 660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lnTo>
                    <a:pt x="23397" y="37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30A12847-B850-4FAD-B511-0B4DA0A5E09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T0" fmla="*/ 320672 w 633083"/>
                <a:gd name="T1" fmla="*/ 725295 h 853286"/>
                <a:gd name="T2" fmla="*/ 461051 w 633083"/>
                <a:gd name="T3" fmla="*/ 549132 h 853286"/>
                <a:gd name="T4" fmla="*/ 323424 w 633083"/>
                <a:gd name="T5" fmla="*/ 353701 h 853286"/>
                <a:gd name="T6" fmla="*/ 188549 w 633083"/>
                <a:gd name="T7" fmla="*/ 540875 h 853286"/>
                <a:gd name="T8" fmla="*/ 320672 w 633083"/>
                <a:gd name="T9" fmla="*/ 725295 h 853286"/>
                <a:gd name="T10" fmla="*/ 612441 w 633083"/>
                <a:gd name="T11" fmla="*/ 840902 h 853286"/>
                <a:gd name="T12" fmla="*/ 455546 w 633083"/>
                <a:gd name="T13" fmla="*/ 840902 h 853286"/>
                <a:gd name="T14" fmla="*/ 455546 w 633083"/>
                <a:gd name="T15" fmla="*/ 763830 h 853286"/>
                <a:gd name="T16" fmla="*/ 452794 w 633083"/>
                <a:gd name="T17" fmla="*/ 763830 h 853286"/>
                <a:gd name="T18" fmla="*/ 276630 w 633083"/>
                <a:gd name="T19" fmla="*/ 857417 h 853286"/>
                <a:gd name="T20" fmla="*/ 20644 w 633083"/>
                <a:gd name="T21" fmla="*/ 529865 h 853286"/>
                <a:gd name="T22" fmla="*/ 271125 w 633083"/>
                <a:gd name="T23" fmla="*/ 216074 h 853286"/>
                <a:gd name="T24" fmla="*/ 447289 w 633083"/>
                <a:gd name="T25" fmla="*/ 309661 h 853286"/>
                <a:gd name="T26" fmla="*/ 450041 w 633083"/>
                <a:gd name="T27" fmla="*/ 309661 h 853286"/>
                <a:gd name="T28" fmla="*/ 450041 w 633083"/>
                <a:gd name="T29" fmla="*/ 20644 h 853286"/>
                <a:gd name="T30" fmla="*/ 609689 w 633083"/>
                <a:gd name="T31" fmla="*/ 20644 h 853286"/>
                <a:gd name="T32" fmla="*/ 609689 w 633083"/>
                <a:gd name="T33" fmla="*/ 840902 h 8532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lnTo>
                    <a:pt x="612440" y="8409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70863981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1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2A00B0-5109-4795-B6DD-671C71DA14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231B8D91-3113-4251-BBA5-C25AE54B04E5}"/>
              </a:ext>
            </a:extLst>
          </p:cNvPr>
          <p:cNvSpPr/>
          <p:nvPr/>
        </p:nvSpPr>
        <p:spPr>
          <a:xfrm>
            <a:off x="9206426" y="1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6" marR="0" lvl="2" indent="-9048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3291633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999" y="1062500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000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71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5659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5219-2792-D91E-EABB-9AA68404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1E95-5FDB-FB13-949C-427D69E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60" y="1058467"/>
            <a:ext cx="8498681" cy="1862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71F86-F6AB-3BE8-A4E8-BBB74560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127-F07D-4FFC-8A8E-2D5BEF0A3F9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D10C-502C-1EE2-86AE-8C8024D7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201C-7698-5AB8-4B9D-49FB476F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FD0E-8162-4670-B194-D17AD1442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67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+ Electricity Transmission">
    <p:bg>
      <p:bgPr>
        <a:solidFill>
          <a:srgbClr val="001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475295"/>
            <a:ext cx="6160413" cy="6924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4500" b="0" spc="-7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1403294"/>
            <a:ext cx="2598742" cy="1107996"/>
          </a:xfrm>
        </p:spPr>
        <p:txBody>
          <a:bodyPr anchor="b" anchorCtr="0"/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7" y="4703408"/>
            <a:ext cx="1072827" cy="2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984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B88A-1A1C-4D60-A225-E83E08ABC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ADABB-A06A-48E8-A5AF-7ACD18AF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9F1D6-264F-4BF3-86F8-CF6D5F7E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B491-657E-47B4-B927-8FA5DA6F4CFF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2D78-8B5E-43A4-8081-F5DAF565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8DEFB-007F-4F6D-965E-0BBD4368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C0C-653B-4081-A820-9DA1317AB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669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2FCA6-72B2-413C-A6BE-3185F470B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49" y="1135857"/>
            <a:ext cx="3858300" cy="1862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819D2-FA24-4550-BFBE-F75B0DF22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542" y="1135857"/>
            <a:ext cx="3858300" cy="1862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00D6E-A1E9-40F6-93CD-28FC4266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6832-37A8-43EE-90B0-A0FEE4B2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4678" y="4571584"/>
            <a:ext cx="7196138" cy="338554"/>
          </a:xfrm>
        </p:spPr>
        <p:txBody>
          <a:bodyPr/>
          <a:lstStyle/>
          <a:p>
            <a:r>
              <a:rPr lang="en-GB"/>
              <a:t>National Grid - audience outcome priorities Q. Does your organisation have a Net Zero target? When is it set for? Are you following an incentive to reach this target (i.e. from Government)?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18EC-730C-4C7B-854F-52456BE5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516C-3F92-4BBF-8982-23C2FBFA20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51D9AC-6990-4D9D-BD2F-9705466D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CA28A9E-15CE-4AAF-8F0B-E2FE49FC8E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3850" y="277491"/>
            <a:ext cx="8240316" cy="115416"/>
          </a:xfrm>
        </p:spPr>
        <p:txBody>
          <a:bodyPr anchor="b"/>
          <a:lstStyle>
            <a:lvl1pPr>
              <a:defRPr sz="750" cap="all" baseline="0"/>
            </a:lvl1pPr>
          </a:lstStyle>
          <a:p>
            <a:pPr lvl="0"/>
            <a:r>
              <a:rPr lang="en-US"/>
              <a:t>Optional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7132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9B741D-8CD5-4496-9888-CF0F21DF45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370982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9B741D-8CD5-4496-9888-CF0F21DF4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0812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95796AB-375F-43F7-AA1C-415652836A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053579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95796AB-375F-43F7-AA1C-415652836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5543400" cy="1877437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4"/>
            <a:ext cx="5544620" cy="430887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55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5EE6868-2190-446D-942F-32EEEAA4B4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33530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5EE6868-2190-446D-942F-32EEEAA4B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1"/>
            <a:ext cx="4068613" cy="1877437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062501"/>
            <a:ext cx="4068000" cy="1877437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64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95FC2D3-912B-419A-A6DA-71E7DDA164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529739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95FC2D3-912B-419A-A6DA-71E7DDA164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1"/>
            <a:ext cx="4068613" cy="1877437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2976" y="1062039"/>
            <a:ext cx="4051937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8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D2015-F3A3-4F77-BB45-93F9718791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93150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D2015-F3A3-4F77-BB45-93F971879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4" y="1062039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2592239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7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1D62EE-8BDB-4705-AB8E-ADE6A94F79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795808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1D62EE-8BDB-4705-AB8E-ADE6A94F7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1"/>
            <a:ext cx="2592239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961" y="1062500"/>
            <a:ext cx="2592000" cy="1569660"/>
          </a:xfr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7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D17FDD-8214-49C0-9160-F3B7A24032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949975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AD17FDD-8214-49C0-9160-F3B7A2403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8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DDC0E23-44A1-47D5-B515-29C0AD522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706468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DDC0E23-44A1-47D5-B515-29C0AD522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999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000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3296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18DE14E-52C3-4202-83D0-05F3DC1E83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013214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18DE14E-52C3-4202-83D0-05F3DC1E8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1" y="1068389"/>
            <a:ext cx="5544621" cy="18774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9117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1CF1370-6B84-461B-A187-338B2161A2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57701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1CF1370-6B84-461B-A187-338B2161A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1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1"/>
            <a:ext cx="5544000" cy="1877437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46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7E45CC-3DFC-47AD-81AE-8867A7D575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169198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97E45CC-3DFC-47AD-81AE-8867A7D57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1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45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9166D77-3C74-48A3-811B-DA869FD7EB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06254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9166D77-3C74-48A3-811B-DA869FD7E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1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00392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5998E05-BEBB-4616-AEFA-DEE62209B6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136449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5998E05-BEBB-4616-AEFA-DEE62209B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1"/>
            <a:ext cx="554355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79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072BEF3-C040-4A59-B1CD-EDF6E1226B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129775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072BEF3-C040-4A59-B1CD-EDF6E1226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1"/>
            <a:ext cx="2592000" cy="2154436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323850" y="2218065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0"/>
            <a:ext cx="994286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311147"/>
            <a:ext cx="2592388" cy="1100398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411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4FA6F1D-ED6B-4D1F-8AE8-A672A4D586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61929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4FA6F1D-ED6B-4D1F-8AE8-A672A4D58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32385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154436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2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327660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2154436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76602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6227763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7763" y="2154436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600"/>
              </a:spcBef>
              <a:spcAft>
                <a:spcPts val="0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7764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8726" y="1062001"/>
            <a:ext cx="1687514" cy="1038890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81476" y="1062001"/>
            <a:ext cx="1687514" cy="1038890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34226" y="1062001"/>
            <a:ext cx="1687514" cy="1038890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685" indent="-209969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419936" indent="-209969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830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oleObject" Target="../embeddings/oleObject3.bin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oleObject" Target="../embeddings/oleObject4.bin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22.wmf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E36FD62-7FC4-0C06-7379-C9A9B8C603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261976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E36FD62-7FC4-0C06-7379-C9A9B8C60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en-GB" b="1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0" r:id="rId2"/>
    <p:sldLayoutId id="2147483801" r:id="rId3"/>
    <p:sldLayoutId id="2147483803" r:id="rId4"/>
    <p:sldLayoutId id="2147483813" r:id="rId5"/>
    <p:sldLayoutId id="2147483804" r:id="rId6"/>
    <p:sldLayoutId id="2147483805" r:id="rId7"/>
    <p:sldLayoutId id="2147483806" r:id="rId8"/>
    <p:sldLayoutId id="2147483786" r:id="rId9"/>
    <p:sldLayoutId id="2147483808" r:id="rId10"/>
    <p:sldLayoutId id="2147483809" r:id="rId11"/>
    <p:sldLayoutId id="2147483814" r:id="rId12"/>
    <p:sldLayoutId id="2147483810" r:id="rId13"/>
    <p:sldLayoutId id="2147483811" r:id="rId14"/>
    <p:sldLayoutId id="2147483812" r:id="rId15"/>
    <p:sldLayoutId id="2147483790" r:id="rId16"/>
    <p:sldLayoutId id="2147483815" r:id="rId17"/>
    <p:sldLayoutId id="2147483816" r:id="rId18"/>
    <p:sldLayoutId id="2147483784" r:id="rId19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D98F425-11A7-7B86-C795-4677658256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68579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D98F425-11A7-7B86-C795-467765825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4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1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8" y="4740425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9" y="4740425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8988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1" y="4740425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8988" algn="l"/>
              </a:tabLst>
            </a:pPr>
            <a:r>
              <a:rPr lang="fr-FR" sz="1100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398166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57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1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7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3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69993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39987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0998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39987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0998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79996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59991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39987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79996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59991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39987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63631A1-FDE6-EFFF-F097-95A898B491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74855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95" imgH="394" progId="TCLayout.ActiveDocument.1">
                  <p:embed/>
                </p:oleObj>
              </mc:Choice>
              <mc:Fallback>
                <p:oleObj name="think-cell Slide" r:id="rId28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63631A1-FDE6-EFFF-F097-95A898B49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en-GB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4731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  <p:sldLayoutId id="2147484137" r:id="rId2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8D3E1E9B-8531-4DFA-8595-4E8526D3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660" y="267892"/>
            <a:ext cx="849749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2791" name="Rectangle 3">
            <a:extLst>
              <a:ext uri="{FF2B5EF4-FFF2-40B4-BE49-F238E27FC236}">
                <a16:creationId xmlns:a16="http://schemas.microsoft.com/office/drawing/2014/main" id="{A069E12D-44B6-444A-97FE-2DE3E975C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2660" y="1058467"/>
            <a:ext cx="8498681" cy="360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4CAE0-C371-43CA-9296-98F4CC43175F}"/>
              </a:ext>
            </a:extLst>
          </p:cNvPr>
          <p:cNvSpPr txBox="1">
            <a:spLocks/>
          </p:cNvSpPr>
          <p:nvPr/>
        </p:nvSpPr>
        <p:spPr>
          <a:xfrm>
            <a:off x="8286750" y="4740861"/>
            <a:ext cx="534591" cy="16927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eaLnBrk="1" hangingPunct="1">
              <a:defRPr/>
            </a:pPr>
            <a:fld id="{62340BA5-CF5C-445A-B205-E39C92B4545F}" type="slidenum">
              <a:rPr sz="110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A4B67A-ECAD-47CF-A537-F8A90FFC2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678" y="4739879"/>
            <a:ext cx="7196138" cy="17025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88988" algn="l"/>
              </a:tabLst>
              <a:defRPr lang="en-GB" sz="1100" b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F29EEDB-72EC-48AB-8715-D7120144E563}"/>
              </a:ext>
            </a:extLst>
          </p:cNvPr>
          <p:cNvSpPr txBox="1">
            <a:spLocks/>
          </p:cNvSpPr>
          <p:nvPr/>
        </p:nvSpPr>
        <p:spPr>
          <a:xfrm>
            <a:off x="322660" y="4740861"/>
            <a:ext cx="912019" cy="16927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eaLnBrk="1" hangingPunct="1">
              <a:tabLst>
                <a:tab pos="988988" algn="l"/>
              </a:tabLst>
              <a:defRPr/>
            </a:pPr>
            <a:r>
              <a:rPr sz="1100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7904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  <p:sldLayoutId id="2147484084" r:id="rId20"/>
    <p:sldLayoutId id="2147484085" r:id="rId21"/>
    <p:sldLayoutId id="2147484086" r:id="rId22"/>
    <p:sldLayoutId id="2147484087" r:id="rId23"/>
    <p:sldLayoutId id="2147484088" r:id="rId24"/>
    <p:sldLayoutId id="2147484089" r:id="rId2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48" charset="-128"/>
        </a:defRPr>
      </a:lvl5pPr>
      <a:lvl6pPr marL="342857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1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7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3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defRPr sz="1575">
          <a:solidFill>
            <a:schemeClr val="tx1"/>
          </a:solidFill>
          <a:latin typeface="+mn-lt"/>
          <a:ea typeface="+mn-ea"/>
        </a:defRPr>
      </a:lvl2pPr>
      <a:lvl3pPr marL="269081" indent="-269081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575">
          <a:solidFill>
            <a:schemeClr val="tx1"/>
          </a:solidFill>
          <a:latin typeface="+mn-lt"/>
          <a:ea typeface="+mn-ea"/>
        </a:defRPr>
      </a:lvl3pPr>
      <a:lvl4pPr marL="539354" indent="-269081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575">
          <a:solidFill>
            <a:schemeClr val="tx1"/>
          </a:solidFill>
          <a:latin typeface="+mn-lt"/>
          <a:ea typeface="+mn-ea"/>
        </a:defRPr>
      </a:lvl4pPr>
      <a:lvl5pPr marL="809625" indent="-269081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575">
          <a:solidFill>
            <a:schemeClr val="tx1"/>
          </a:solidFill>
          <a:latin typeface="+mn-lt"/>
          <a:ea typeface="+mn-ea"/>
        </a:defRPr>
      </a:lvl5pPr>
      <a:lvl6pPr marL="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39987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0998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79996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59991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39987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79996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59991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39987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A179294-EF00-4807-8DAD-EFFC735530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2157719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A179294-EF00-4807-8DAD-EFFC73553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4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1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9583" y="4786590"/>
            <a:ext cx="528993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‹#›</a:t>
            </a:fld>
            <a:endParaRPr lang="en-GB" sz="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327296" y="4786590"/>
            <a:ext cx="903028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8988" algn="l"/>
              </a:tabLst>
            </a:pPr>
            <a:r>
              <a:rPr lang="en-GB" sz="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9173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  <p:sldLayoutId id="2147484330" r:id="rId17"/>
    <p:sldLayoutId id="2147484331" r:id="rId18"/>
    <p:sldLayoutId id="2147484332" r:id="rId19"/>
    <p:sldLayoutId id="2147484333" r:id="rId20"/>
    <p:sldLayoutId id="2147484334" r:id="rId21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57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1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7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3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269993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539987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80998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539987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809980" indent="-26999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79996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59991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39987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79996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59991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39987" indent="-179996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727EB-2DA5-30A1-C54C-D6721CFA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B7C9A-40F2-D479-1E2B-53BCAD6E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3ED1A-5939-24B9-EA1A-C49CF912E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04745-157D-4B73-8CEA-741E94A3C1E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21C5A-9C71-58F9-46D8-A26161494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3D0F-AFC8-2D92-9FEB-0E9277CBF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144F5-CA67-4C39-AFAA-427F58F66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77" r:id="rId12"/>
    <p:sldLayoutId id="2147484378" r:id="rId13"/>
    <p:sldLayoutId id="2147484379" r:id="rId14"/>
    <p:sldLayoutId id="2147484380" r:id="rId15"/>
    <p:sldLayoutId id="2147484381" r:id="rId16"/>
    <p:sldLayoutId id="2147484382" r:id="rId17"/>
    <p:sldLayoutId id="2147484383" r:id="rId18"/>
    <p:sldLayoutId id="2147484384" r:id="rId19"/>
    <p:sldLayoutId id="2147484385" r:id="rId20"/>
    <p:sldLayoutId id="2147484386" r:id="rId21"/>
    <p:sldLayoutId id="2147484387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97753D-89A7-33C2-713A-4AAAE5A986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2C5F0E-FF6D-2550-210E-9F3D80AF7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26C2EF0-A7F3-91BA-2899-E2F5836D3A8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15479" r="1159" b="1"/>
          <a:stretch/>
        </p:blipFill>
        <p:spPr bwMode="auto">
          <a:xfrm>
            <a:off x="0" y="5056026"/>
            <a:ext cx="9144000" cy="16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EBCB5E1B-A637-3F7A-2A62-B8D8176C19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300" y="8601"/>
            <a:ext cx="1929837" cy="9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6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0.png"/><Relationship Id="rId5" Type="http://schemas.openxmlformats.org/officeDocument/2006/relationships/hyperlink" Target="https://drive.google.com/file/d/1eWXj24w4CGt_LNA2sHKzVfcZRBObZr1r/view?usp=sharing" TargetMode="External"/><Relationship Id="rId4" Type="http://schemas.openxmlformats.org/officeDocument/2006/relationships/hyperlink" Target="https://drive.google.com/file/d/1dcoNiqxI3FlFQebxaXCleIkWXXsCSeB1/view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D9F5-1295-740D-217C-0779EA694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544" y="1439793"/>
            <a:ext cx="7296912" cy="17907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West London Construction Employers – WL Annex to London LSIP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FBE65-1BA2-E827-E0C0-E7ACCE228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30493"/>
            <a:ext cx="6858000" cy="124182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March 2026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2655E9-3E12-C5B9-498E-136CF2EC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879" y="105639"/>
            <a:ext cx="2421731" cy="13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4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7349-60E3-91C2-4F09-B19577B0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19C243-0E49-3A7F-2882-1ECB51EA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964" y="260952"/>
            <a:ext cx="5160101" cy="794234"/>
          </a:xfrm>
          <a:ln>
            <a:noFill/>
          </a:ln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Aptos" panose="020B0004020202020204" pitchFamily="34" charset="0"/>
              </a:rPr>
              <a:t>Mayor’s Inclusive Talent Strategy (ITS) and future Skills Boards/ Hubs   </a:t>
            </a:r>
            <a:endParaRPr lang="en-GB" sz="27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2050" name="Picture 2" descr="Homepage - West London Business">
            <a:extLst>
              <a:ext uri="{FF2B5EF4-FFF2-40B4-BE49-F238E27FC236}">
                <a16:creationId xmlns:a16="http://schemas.microsoft.com/office/drawing/2014/main" id="{92F3F90C-4F5B-B0F6-1FB6-3A6D9F37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86" y="155682"/>
            <a:ext cx="1458816" cy="7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58DA18-573F-D2F3-8B1E-18EAC15FA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83088"/>
            <a:ext cx="7943537" cy="31104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6B0A8F-168B-5626-EA28-B3E5DBBFC644}"/>
              </a:ext>
            </a:extLst>
          </p:cNvPr>
          <p:cNvSpPr/>
          <p:nvPr/>
        </p:nvSpPr>
        <p:spPr>
          <a:xfrm>
            <a:off x="7526866" y="3403601"/>
            <a:ext cx="948266" cy="550333"/>
          </a:xfrm>
          <a:prstGeom prst="rect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D8A3C-555B-D023-9CD2-06CF9E3EF424}"/>
              </a:ext>
            </a:extLst>
          </p:cNvPr>
          <p:cNvSpPr txBox="1"/>
          <p:nvPr/>
        </p:nvSpPr>
        <p:spPr>
          <a:xfrm>
            <a:off x="205317" y="4189393"/>
            <a:ext cx="8733366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Continued shift to employer-led system learning from 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Skillnet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 Ireland: https://www.skillnetireland.ie/sectors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Information/ insight flow between boards and levels critical to success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i="1" kern="1200" dirty="0">
                <a:solidFill>
                  <a:prstClr val="white"/>
                </a:solidFill>
                <a:latin typeface="Aptos" panose="020B0004020202020204" pitchFamily="34" charset="0"/>
              </a:rPr>
              <a:t>WL Stakeholder analysis against boards needed (e.g. Flannery &amp; Thames Water on construction board)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192E45-1C0F-DDF6-45B0-B3EDB3C270EB}"/>
              </a:ext>
            </a:extLst>
          </p:cNvPr>
          <p:cNvSpPr/>
          <p:nvPr/>
        </p:nvSpPr>
        <p:spPr>
          <a:xfrm>
            <a:off x="787399" y="3039533"/>
            <a:ext cx="1185334" cy="685800"/>
          </a:xfrm>
          <a:prstGeom prst="rect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6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4BC5-01B6-2B86-FDF4-2BC599EEF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3CC2B6-4BFB-23EF-3B61-2D8533C0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37" y="169619"/>
            <a:ext cx="5690496" cy="794234"/>
          </a:xfrm>
          <a:ln>
            <a:noFill/>
          </a:ln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Aptos" panose="020B0004020202020204" pitchFamily="34" charset="0"/>
              </a:rPr>
              <a:t>Mayor’s Inclusive Talent Strategy (ITS) and future of Skills Boards/ Hubs   </a:t>
            </a:r>
            <a:r>
              <a:rPr lang="en-GB" sz="1600" b="1" i="1" dirty="0" err="1">
                <a:solidFill>
                  <a:schemeClr val="tx1"/>
                </a:solidFill>
                <a:latin typeface="Aptos" panose="020B0004020202020204" pitchFamily="34" charset="0"/>
              </a:rPr>
              <a:t>Cont</a:t>
            </a:r>
            <a:r>
              <a:rPr lang="en-GB" sz="1600" b="1" i="1" dirty="0">
                <a:solidFill>
                  <a:schemeClr val="tx1"/>
                </a:solidFill>
                <a:latin typeface="Aptos" panose="020B0004020202020204" pitchFamily="34" charset="0"/>
              </a:rPr>
              <a:t>…</a:t>
            </a:r>
            <a:endParaRPr lang="en-GB" sz="27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2050" name="Picture 2" descr="Homepage - West London Business">
            <a:extLst>
              <a:ext uri="{FF2B5EF4-FFF2-40B4-BE49-F238E27FC236}">
                <a16:creationId xmlns:a16="http://schemas.microsoft.com/office/drawing/2014/main" id="{00749E37-F10E-FC82-F2BB-6B5ED02A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86" y="155682"/>
            <a:ext cx="1458816" cy="7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7F55E-4806-2722-05DF-25A43CE2628A}"/>
              </a:ext>
            </a:extLst>
          </p:cNvPr>
          <p:cNvSpPr txBox="1"/>
          <p:nvPr/>
        </p:nvSpPr>
        <p:spPr>
          <a:xfrm>
            <a:off x="453267" y="2142165"/>
            <a:ext cx="228406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West London Skills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Advanced digital skills, AI and data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Green infrastructure (clean energy)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Hospitality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Screen industries and creative tech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6FA144-78F2-3863-CB8A-3DF0E29626EC}"/>
              </a:ext>
            </a:extLst>
          </p:cNvPr>
          <p:cNvSpPr txBox="1"/>
          <p:nvPr/>
        </p:nvSpPr>
        <p:spPr>
          <a:xfrm>
            <a:off x="453266" y="1413047"/>
            <a:ext cx="813193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West London Skills &amp; Employment Board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69253-4BDC-35BA-5743-C4FD69D063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278" y="2186723"/>
            <a:ext cx="1135643" cy="618764"/>
          </a:xfrm>
          <a:prstGeom prst="rect">
            <a:avLst/>
          </a:prstGeom>
        </p:spPr>
      </p:pic>
      <p:pic>
        <p:nvPicPr>
          <p:cNvPr id="18" name="Picture 4" descr="WTC Logistics">
            <a:extLst>
              <a:ext uri="{FF2B5EF4-FFF2-40B4-BE49-F238E27FC236}">
                <a16:creationId xmlns:a16="http://schemas.microsoft.com/office/drawing/2014/main" id="{DB484A36-D95F-FAC9-6775-459B35DD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901" y="2212011"/>
            <a:ext cx="1398621" cy="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F9DDB2-733A-9B97-BD45-1D44B2C5B1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8024"/>
          <a:stretch>
            <a:fillRect/>
          </a:stretch>
        </p:blipFill>
        <p:spPr>
          <a:xfrm>
            <a:off x="3701422" y="3270133"/>
            <a:ext cx="2147380" cy="568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B27059-C32D-54D6-CF7F-D69FE80C1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073" y="1986415"/>
            <a:ext cx="1398621" cy="105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ABC2CD-D6BD-DAF5-B784-2C3C0C463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507" y="3245636"/>
            <a:ext cx="2230675" cy="7066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95D335-68BA-F69E-F7DE-1BF0EC917981}"/>
              </a:ext>
            </a:extLst>
          </p:cNvPr>
          <p:cNvSpPr txBox="1"/>
          <p:nvPr/>
        </p:nvSpPr>
        <p:spPr>
          <a:xfrm>
            <a:off x="5462557" y="2733493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+ Transport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8409F0-EC0D-033B-EF6F-358C45BB0605}"/>
              </a:ext>
            </a:extLst>
          </p:cNvPr>
          <p:cNvSpPr txBox="1"/>
          <p:nvPr/>
        </p:nvSpPr>
        <p:spPr>
          <a:xfrm>
            <a:off x="4775112" y="4087269"/>
            <a:ext cx="2381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00B050"/>
                </a:solidFill>
              </a:rPr>
              <a:t>Life Sciences Innovation &amp; Skills Hub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E93567E-27D4-406A-CCE1-AF5CAB214B30}"/>
              </a:ext>
            </a:extLst>
          </p:cNvPr>
          <p:cNvCxnSpPr/>
          <p:nvPr/>
        </p:nvCxnSpPr>
        <p:spPr>
          <a:xfrm flipV="1">
            <a:off x="2737336" y="2805487"/>
            <a:ext cx="335048" cy="232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E7E9F2-D47E-05A3-E5C7-2276199AAE9E}"/>
              </a:ext>
            </a:extLst>
          </p:cNvPr>
          <p:cNvCxnSpPr>
            <a:cxnSpLocks/>
          </p:cNvCxnSpPr>
          <p:nvPr/>
        </p:nvCxnSpPr>
        <p:spPr>
          <a:xfrm>
            <a:off x="2777031" y="3245636"/>
            <a:ext cx="412926" cy="244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EC453-44D6-AF0F-6DBC-9043D0F9CCAC}"/>
              </a:ext>
            </a:extLst>
          </p:cNvPr>
          <p:cNvCxnSpPr>
            <a:cxnSpLocks/>
          </p:cNvCxnSpPr>
          <p:nvPr/>
        </p:nvCxnSpPr>
        <p:spPr>
          <a:xfrm>
            <a:off x="2816352" y="3493008"/>
            <a:ext cx="320040" cy="192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36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465F-49F8-11D9-F917-351C5054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366" y="347402"/>
            <a:ext cx="4793180" cy="475562"/>
          </a:xfrm>
          <a:ln>
            <a:noFill/>
          </a:ln>
        </p:spPr>
        <p:txBody>
          <a:bodyPr/>
          <a:lstStyle/>
          <a:p>
            <a:r>
              <a:rPr lang="en-GB" sz="2700" b="1" dirty="0">
                <a:solidFill>
                  <a:schemeClr val="tx1"/>
                </a:solidFill>
              </a:rPr>
              <a:t>Next steps</a:t>
            </a:r>
          </a:p>
        </p:txBody>
      </p:sp>
      <p:pic>
        <p:nvPicPr>
          <p:cNvPr id="3" name="Picture 2" descr="Homepage - West London Business">
            <a:extLst>
              <a:ext uri="{FF2B5EF4-FFF2-40B4-BE49-F238E27FC236}">
                <a16:creationId xmlns:a16="http://schemas.microsoft.com/office/drawing/2014/main" id="{BC333F63-7617-793F-499F-882DE36F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86" y="155682"/>
            <a:ext cx="1573116" cy="8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FD13F-972A-B622-E088-49B2D3E4F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48" y="1240567"/>
            <a:ext cx="4893228" cy="3400823"/>
          </a:xfrm>
        </p:spPr>
        <p:txBody>
          <a:bodyPr/>
          <a:lstStyle/>
          <a:p>
            <a:pPr marL="214313" indent="-214313" eaLnBrk="1" fontAlgn="t" hangingPunct="1">
              <a:buFont typeface="Arial" panose="020B0604020202020204" pitchFamily="34" charset="0"/>
              <a:buChar char="•"/>
            </a:pPr>
            <a:r>
              <a:rPr lang="en-GB" sz="2400" dirty="0"/>
              <a:t>LSIP with GLA and then SoS for DfE for approval </a:t>
            </a:r>
          </a:p>
          <a:p>
            <a:pPr marL="214313" indent="-214313" eaLnBrk="1" fontAlgn="t" hangingPunct="1">
              <a:buFont typeface="Arial" panose="020B0604020202020204" pitchFamily="34" charset="0"/>
              <a:buChar char="•"/>
            </a:pPr>
            <a:r>
              <a:rPr lang="en-GB" sz="2400" dirty="0"/>
              <a:t>West London Skills Hubs proposal with GLA for review </a:t>
            </a:r>
          </a:p>
          <a:p>
            <a:pPr marL="557213" lvl="1" indent="-214313" eaLnBrk="1" fontAlgn="t" hangingPunct="1">
              <a:buFont typeface="Arial" panose="020B0604020202020204" pitchFamily="34" charset="0"/>
              <a:buChar char="•"/>
            </a:pPr>
            <a:r>
              <a:rPr lang="en-GB" sz="1800" dirty="0"/>
              <a:t>£300k/ annum for three years managed by WLA, supported by WLB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ACA4F-6FDF-117D-8855-3F343731CDFF}"/>
              </a:ext>
            </a:extLst>
          </p:cNvPr>
          <p:cNvSpPr txBox="1"/>
          <p:nvPr/>
        </p:nvSpPr>
        <p:spPr>
          <a:xfrm>
            <a:off x="5704473" y="2802478"/>
            <a:ext cx="1092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Download &gt;&gt;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4B1AB-E0CA-A69A-1E6B-BA461D640EAF}"/>
              </a:ext>
            </a:extLst>
          </p:cNvPr>
          <p:cNvSpPr txBox="1"/>
          <p:nvPr/>
        </p:nvSpPr>
        <p:spPr>
          <a:xfrm>
            <a:off x="6961271" y="4738010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5"/>
              </a:rPr>
              <a:t>Download &gt;&gt;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06ACC-E319-2638-7ED3-641EBD7F7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798" y="1123447"/>
            <a:ext cx="2825496" cy="1585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893654-B67D-F0CE-A454-92C5A1C14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4299">
            <a:off x="7140851" y="2324030"/>
            <a:ext cx="1709354" cy="2414430"/>
          </a:xfrm>
          <a:prstGeom prst="rect">
            <a:avLst/>
          </a:prstGeom>
          <a:ln>
            <a:solidFill>
              <a:srgbClr val="55555A"/>
            </a:solidFill>
          </a:ln>
        </p:spPr>
      </p:pic>
    </p:spTree>
    <p:extLst>
      <p:ext uri="{BB962C8B-B14F-4D97-AF65-F5344CB8AC3E}">
        <p14:creationId xmlns:p14="http://schemas.microsoft.com/office/powerpoint/2010/main" val="288356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6A32BB-F58B-15B3-D7F0-0F6008E1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621" y="406924"/>
            <a:ext cx="4448810" cy="426482"/>
          </a:xfrm>
          <a:ln>
            <a:noFill/>
          </a:ln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Sector focus for West London: Local Skills Improvement Plan 2</a:t>
            </a:r>
          </a:p>
        </p:txBody>
      </p:sp>
      <p:pic>
        <p:nvPicPr>
          <p:cNvPr id="1026" name="Picture 2" descr="Homepage - West London Business">
            <a:extLst>
              <a:ext uri="{FF2B5EF4-FFF2-40B4-BE49-F238E27FC236}">
                <a16:creationId xmlns:a16="http://schemas.microsoft.com/office/drawing/2014/main" id="{1AA21F3E-074E-7490-8B56-E2839AA9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82" y="152401"/>
            <a:ext cx="1713258" cy="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B2420-A21B-1C31-D298-B80ED5045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725" y="1087930"/>
            <a:ext cx="6250550" cy="37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84B6D0-DEF5-846E-037E-2DA182B7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01" y="1121913"/>
            <a:ext cx="6533998" cy="3545965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E4A5312-AC1F-F1FE-EBC2-140BD8D4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621" y="406924"/>
            <a:ext cx="4448810" cy="426482"/>
          </a:xfrm>
          <a:ln>
            <a:noFill/>
          </a:ln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Priority sector rationale</a:t>
            </a:r>
          </a:p>
        </p:txBody>
      </p:sp>
      <p:pic>
        <p:nvPicPr>
          <p:cNvPr id="18" name="Picture 2" descr="Homepage - West London Business">
            <a:extLst>
              <a:ext uri="{FF2B5EF4-FFF2-40B4-BE49-F238E27FC236}">
                <a16:creationId xmlns:a16="http://schemas.microsoft.com/office/drawing/2014/main" id="{6E8D739B-2AE8-7CD3-3709-18E1DA2C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82" y="152401"/>
            <a:ext cx="1713258" cy="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E6AF0B-260D-AAF6-2F03-378916A5BDB7}"/>
              </a:ext>
            </a:extLst>
          </p:cNvPr>
          <p:cNvSpPr txBox="1"/>
          <p:nvPr/>
        </p:nvSpPr>
        <p:spPr>
          <a:xfrm>
            <a:off x="906993" y="4696139"/>
            <a:ext cx="7476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Combined these sectors span 63.9% of West London’s workforce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0744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0E067-6AC2-B0BA-B24B-C7D0DE45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8"/>
            <a:ext cx="9144000" cy="51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A853E-32B7-D6D9-3E5A-894192EE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51156-2D0D-D52C-C49E-13486DF8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4"/>
            <a:ext cx="9144000" cy="51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8B4A4-C717-CD49-245F-D7D25A0E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453199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49F1-A4DE-1C1E-AE60-E92B6246F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353F7-C202-4D57-75AC-F8B6936E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B0B6C-9A7D-D706-C05F-471ECC5E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90C231-ADEC-CE12-DB5E-9560EF39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4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826BA-6E75-3704-1902-51500BC21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DF0F9-E9D7-DC71-64A1-BBF8B82D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ational Grid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ational Grid" id="{7D5167B4-725E-494D-85F1-D4378AC3C275}" vid="{4773C884-3CFE-40B2-9863-71DF153A1365}"/>
    </a:ext>
  </a:extLst>
</a:theme>
</file>

<file path=ppt/theme/theme2.xml><?xml version="1.0" encoding="utf-8"?>
<a:theme xmlns:a="http://schemas.openxmlformats.org/drawingml/2006/main" name="10_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G PowerPoint Template 16x9 2018 - Copy" id="{F9AD54BB-F292-472A-99C8-0BB93A1CA384}" vid="{FB98758F-C64C-41EB-A588-E8D9BFEB6570}"/>
    </a:ext>
  </a:extLst>
</a:theme>
</file>

<file path=ppt/theme/theme3.xml><?xml version="1.0" encoding="utf-8"?>
<a:theme xmlns:a="http://schemas.openxmlformats.org/drawingml/2006/main" name="2_NG_PPT_16x9_Generic_template-blue">
  <a:themeElements>
    <a:clrScheme name="Custom 39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PT UK images 16x9" id="{8E103AF5-4482-43A8-A7C6-840BF35ECE55}" vid="{7F246E92-E174-42DE-906E-5BB5D6B93661}"/>
    </a:ext>
  </a:extLst>
</a:theme>
</file>

<file path=ppt/theme/theme4.xml><?xml version="1.0" encoding="utf-8"?>
<a:theme xmlns:a="http://schemas.openxmlformats.org/drawingml/2006/main" name="1_National Grid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D58AFF06-021E-4DBE-8C06-C50121B7D3FC}" vid="{50386854-91AC-4B04-9145-F979D6E1531E}"/>
    </a:ext>
  </a:extLst>
</a:theme>
</file>

<file path=ppt/theme/theme5.xml><?xml version="1.0" encoding="utf-8"?>
<a:theme xmlns:a="http://schemas.openxmlformats.org/drawingml/2006/main" name="US NG_2018 PPT__EnergyLines Templa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PT EnergyLines 16x9.potx  -  Read-Only" id="{086125ED-8FA9-4C05-8AC5-96FD5A77F536}" vid="{51A4CB0C-8F21-4167-ADCF-038EA9D86B7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AF4BFEFEE6748951C8615286CD0D7" ma:contentTypeVersion="13" ma:contentTypeDescription="Create a new document." ma:contentTypeScope="" ma:versionID="34649970b8b462734f91cddb6a30e61a">
  <xsd:schema xmlns:xsd="http://www.w3.org/2001/XMLSchema" xmlns:xs="http://www.w3.org/2001/XMLSchema" xmlns:p="http://schemas.microsoft.com/office/2006/metadata/properties" xmlns:ns2="f79edc82-ad4d-486e-a20f-43e6dbd46ddf" xmlns:ns3="0f353a77-0980-4f38-8f8c-030dcc17faa7" targetNamespace="http://schemas.microsoft.com/office/2006/metadata/properties" ma:root="true" ma:fieldsID="5c853fa92ccc64b41dc7a7ca374bc678" ns2:_="" ns3:_="">
    <xsd:import namespace="f79edc82-ad4d-486e-a20f-43e6dbd46ddf"/>
    <xsd:import namespace="0f353a77-0980-4f38-8f8c-030dcc17f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edc82-ad4d-486e-a20f-43e6dbd46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681b3f-2882-4259-9ba0-bc596b89a5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53a77-0980-4f38-8f8c-030dcc17faa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3325301-62fd-45f7-939f-3fb264ab60e6}" ma:internalName="TaxCatchAll" ma:showField="CatchAllData" ma:web="0f353a77-0980-4f38-8f8c-030dcc17f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353a77-0980-4f38-8f8c-030dcc17faa7" xsi:nil="true"/>
    <lcf76f155ced4ddcb4097134ff3c332f xmlns="f79edc82-ad4d-486e-a20f-43e6dbd46d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2E4857-5732-42EA-9627-3BA35F460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444CC-3CE8-4481-8792-178E0D9D4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9edc82-ad4d-486e-a20f-43e6dbd46ddf"/>
    <ds:schemaRef ds:uri="0f353a77-0980-4f38-8f8c-030dcc17f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4EA642-DB16-4D0E-B294-916C2A72FBCC}">
  <ds:schemaRefs>
    <ds:schemaRef ds:uri="http://purl.org/dc/dcmitype/"/>
    <ds:schemaRef ds:uri="f79edc82-ad4d-486e-a20f-43e6dbd46ddf"/>
    <ds:schemaRef ds:uri="http://www.w3.org/XML/1998/namespace"/>
    <ds:schemaRef ds:uri="http://schemas.openxmlformats.org/package/2006/metadata/core-properties"/>
    <ds:schemaRef ds:uri="0f353a77-0980-4f38-8f8c-030dcc17faa7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National Grid</Template>
  <TotalTime>3683</TotalTime>
  <Words>216</Words>
  <Application>Microsoft Office PowerPoint</Application>
  <PresentationFormat>On-screen Show (16:9)</PresentationFormat>
  <Paragraphs>27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National Grid</vt:lpstr>
      <vt:lpstr>10_NG_PPT_16x9_Generic_template-blue</vt:lpstr>
      <vt:lpstr>2_NG_PPT_16x9_Generic_template-blue</vt:lpstr>
      <vt:lpstr>1_National Grid</vt:lpstr>
      <vt:lpstr>US NG_2018 PPT__EnergyLines Template 16x9</vt:lpstr>
      <vt:lpstr>Office Theme</vt:lpstr>
      <vt:lpstr>1_Office Theme</vt:lpstr>
      <vt:lpstr>think-cell Slide</vt:lpstr>
      <vt:lpstr>West London Construction Employers – WL Annex to London LSIP Update</vt:lpstr>
      <vt:lpstr>Sector focus for West London: Local Skills Improvement Plan 2</vt:lpstr>
      <vt:lpstr>Priority sector rationale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Mayor’s Inclusive Talent Strategy (ITS) and future Skills Boards/ Hubs   </vt:lpstr>
      <vt:lpstr>Mayor’s Inclusive Talent Strategy (ITS) and future of Skills Boards/ Hubs   Cont…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Haggerty</dc:creator>
  <cp:lastModifiedBy>barry mortimer</cp:lastModifiedBy>
  <cp:revision>7</cp:revision>
  <cp:lastPrinted>2024-09-22T19:48:58Z</cp:lastPrinted>
  <dcterms:created xsi:type="dcterms:W3CDTF">2023-07-03T14:36:36Z</dcterms:created>
  <dcterms:modified xsi:type="dcterms:W3CDTF">2026-03-13T11:04:10Z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0x010100A8AAF4BFEFEE6748951C8615286CD0D7</vt:lpwstr>
  </property>
  <property fmtid="{D5CDD505-2E9C-101B-9397-08002B2CF9AE}" pid="3" name="MediaServiceImageTags">
    <vt:lpwstr/>
  </property>
</Properties>
</file>